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626" r:id="rId3"/>
    <p:sldId id="259" r:id="rId4"/>
    <p:sldId id="649" r:id="rId5"/>
    <p:sldId id="650" r:id="rId6"/>
    <p:sldId id="651" r:id="rId7"/>
    <p:sldId id="648" r:id="rId8"/>
    <p:sldId id="627" r:id="rId9"/>
    <p:sldId id="274" r:id="rId10"/>
    <p:sldId id="268" r:id="rId11"/>
    <p:sldId id="64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C622"/>
    <a:srgbClr val="1B6E89"/>
    <a:srgbClr val="78CAE4"/>
    <a:srgbClr val="CCE3EF"/>
    <a:srgbClr val="BCE5F2"/>
    <a:srgbClr val="FFFFA7"/>
    <a:srgbClr val="F0DA6C"/>
    <a:srgbClr val="F2CA1E"/>
    <a:srgbClr val="267792"/>
    <a:srgbClr val="0F60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5226" autoAdjust="0"/>
  </p:normalViewPr>
  <p:slideViewPr>
    <p:cSldViewPr snapToGrid="0" showGuides="1">
      <p:cViewPr>
        <p:scale>
          <a:sx n="80" d="100"/>
          <a:sy n="80" d="100"/>
        </p:scale>
        <p:origin x="930" y="360"/>
      </p:cViewPr>
      <p:guideLst>
        <p:guide pos="384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002C11-C09A-4ACE-9D7A-CCD5AA8B4878}" type="datetimeFigureOut">
              <a:rPr lang="en-US" smtClean="0"/>
              <a:t>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E20FA-FA32-4756-B1EB-057B8A95DD2C}" type="slidenum">
              <a:rPr lang="en-US" smtClean="0"/>
              <a:t>‹#›</a:t>
            </a:fld>
            <a:endParaRPr lang="en-US"/>
          </a:p>
        </p:txBody>
      </p:sp>
    </p:spTree>
    <p:extLst>
      <p:ext uri="{BB962C8B-B14F-4D97-AF65-F5344CB8AC3E}">
        <p14:creationId xmlns:p14="http://schemas.microsoft.com/office/powerpoint/2010/main" val="439287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Links:</a:t>
            </a:r>
          </a:p>
          <a:p>
            <a:endParaRPr lang="en-US" dirty="0"/>
          </a:p>
          <a:p>
            <a:r>
              <a:rPr lang="en-US" dirty="0"/>
              <a:t>https://www.pexels.com/photo/black-sail-ship-on-body-of-water-906982/</a:t>
            </a:r>
          </a:p>
        </p:txBody>
      </p:sp>
      <p:sp>
        <p:nvSpPr>
          <p:cNvPr id="4" name="Slide Number Placeholder 3"/>
          <p:cNvSpPr>
            <a:spLocks noGrp="1"/>
          </p:cNvSpPr>
          <p:nvPr>
            <p:ph type="sldNum" sz="quarter" idx="5"/>
          </p:nvPr>
        </p:nvSpPr>
        <p:spPr/>
        <p:txBody>
          <a:bodyPr/>
          <a:lstStyle/>
          <a:p>
            <a:fld id="{64BE20FA-FA32-4756-B1EB-057B8A95DD2C}" type="slidenum">
              <a:rPr lang="en-US" smtClean="0"/>
              <a:t>1</a:t>
            </a:fld>
            <a:endParaRPr lang="en-US"/>
          </a:p>
        </p:txBody>
      </p:sp>
    </p:spTree>
    <p:extLst>
      <p:ext uri="{BB962C8B-B14F-4D97-AF65-F5344CB8AC3E}">
        <p14:creationId xmlns:p14="http://schemas.microsoft.com/office/powerpoint/2010/main" val="300425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Links:</a:t>
            </a:r>
          </a:p>
          <a:p>
            <a:endParaRPr lang="en-US" dirty="0"/>
          </a:p>
          <a:p>
            <a:r>
              <a:rPr lang="en-US" dirty="0"/>
              <a:t>https://www.pexels.com/photo/delivery-man-wearing-a-face-mask-carrying-boxes-4391478/</a:t>
            </a:r>
          </a:p>
          <a:p>
            <a:r>
              <a:rPr lang="en-US" dirty="0"/>
              <a:t>https://www.pexels.com/photo/delivery-man-wearing-a-face-mask-carrying-boxes-4391479/</a:t>
            </a:r>
          </a:p>
          <a:p>
            <a:r>
              <a:rPr lang="en-US" dirty="0"/>
              <a:t>https://www.pexels.com/photo/man-in-a-face-mask-handing-over-a-thermal-bag-to-another-man-4393668/</a:t>
            </a:r>
          </a:p>
          <a:p>
            <a:r>
              <a:rPr lang="en-US" dirty="0"/>
              <a:t>https://www.pexels.com/photo/man-wearing-a-face-mask-paying-for-pizza-delivery-4393444/</a:t>
            </a:r>
          </a:p>
        </p:txBody>
      </p:sp>
      <p:sp>
        <p:nvSpPr>
          <p:cNvPr id="4" name="Slide Number Placeholder 3"/>
          <p:cNvSpPr>
            <a:spLocks noGrp="1"/>
          </p:cNvSpPr>
          <p:nvPr>
            <p:ph type="sldNum" sz="quarter" idx="5"/>
          </p:nvPr>
        </p:nvSpPr>
        <p:spPr/>
        <p:txBody>
          <a:bodyPr/>
          <a:lstStyle/>
          <a:p>
            <a:fld id="{64BE20FA-FA32-4756-B1EB-057B8A95DD2C}" type="slidenum">
              <a:rPr lang="en-US" smtClean="0"/>
              <a:t>10</a:t>
            </a:fld>
            <a:endParaRPr lang="en-US"/>
          </a:p>
        </p:txBody>
      </p:sp>
    </p:spTree>
    <p:extLst>
      <p:ext uri="{BB962C8B-B14F-4D97-AF65-F5344CB8AC3E}">
        <p14:creationId xmlns:p14="http://schemas.microsoft.com/office/powerpoint/2010/main" val="3974287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Links:</a:t>
            </a:r>
          </a:p>
          <a:p>
            <a:endParaRPr lang="en-US" dirty="0"/>
          </a:p>
          <a:p>
            <a:r>
              <a:rPr lang="en-US" dirty="0"/>
              <a:t>https://www.pexels.com/photo/black-sail-ship-on-body-of-water-906982/</a:t>
            </a:r>
          </a:p>
        </p:txBody>
      </p:sp>
      <p:sp>
        <p:nvSpPr>
          <p:cNvPr id="4" name="Slide Number Placeholder 3"/>
          <p:cNvSpPr>
            <a:spLocks noGrp="1"/>
          </p:cNvSpPr>
          <p:nvPr>
            <p:ph type="sldNum" sz="quarter" idx="5"/>
          </p:nvPr>
        </p:nvSpPr>
        <p:spPr/>
        <p:txBody>
          <a:bodyPr/>
          <a:lstStyle/>
          <a:p>
            <a:fld id="{64BE20FA-FA32-4756-B1EB-057B8A95DD2C}" type="slidenum">
              <a:rPr lang="en-US" smtClean="0"/>
              <a:t>11</a:t>
            </a:fld>
            <a:endParaRPr lang="en-US"/>
          </a:p>
        </p:txBody>
      </p:sp>
    </p:spTree>
    <p:extLst>
      <p:ext uri="{BB962C8B-B14F-4D97-AF65-F5344CB8AC3E}">
        <p14:creationId xmlns:p14="http://schemas.microsoft.com/office/powerpoint/2010/main" val="3632552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2"/>
                </a:solidFill>
                <a:latin typeface="Open Sans" panose="020B0606030504020204" pitchFamily="34" charset="0"/>
                <a:ea typeface="Open Sans" panose="020B0606030504020204" pitchFamily="34" charset="0"/>
                <a:cs typeface="Open Sans" panose="020B0606030504020204" pitchFamily="34" charset="0"/>
              </a:rPr>
              <a:t>Links: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2"/>
                </a:solidFill>
                <a:latin typeface="Open Sans" panose="020B0606030504020204" pitchFamily="34" charset="0"/>
                <a:ea typeface="Open Sans" panose="020B0606030504020204" pitchFamily="34" charset="0"/>
                <a:cs typeface="Open Sans" panose="020B0606030504020204" pitchFamily="34" charset="0"/>
              </a:rPr>
              <a:t>https://unsplash.com/photos/fN603qcEA7g</a:t>
            </a:r>
          </a:p>
        </p:txBody>
      </p:sp>
      <p:sp>
        <p:nvSpPr>
          <p:cNvPr id="4" name="Slide Number Placeholder 3"/>
          <p:cNvSpPr>
            <a:spLocks noGrp="1"/>
          </p:cNvSpPr>
          <p:nvPr>
            <p:ph type="sldNum" sz="quarter" idx="5"/>
          </p:nvPr>
        </p:nvSpPr>
        <p:spPr/>
        <p:txBody>
          <a:bodyPr/>
          <a:lstStyle/>
          <a:p>
            <a:fld id="{95DDD579-49B2-4848-8B9E-FAC72A3B8248}" type="slidenum">
              <a:rPr lang="en-US" smtClean="0"/>
              <a:t>2</a:t>
            </a:fld>
            <a:endParaRPr lang="en-US"/>
          </a:p>
        </p:txBody>
      </p:sp>
    </p:spTree>
    <p:extLst>
      <p:ext uri="{BB962C8B-B14F-4D97-AF65-F5344CB8AC3E}">
        <p14:creationId xmlns:p14="http://schemas.microsoft.com/office/powerpoint/2010/main" val="1330433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Links:</a:t>
            </a:r>
          </a:p>
          <a:p>
            <a:endParaRPr lang="en-US" dirty="0"/>
          </a:p>
          <a:p>
            <a:r>
              <a:rPr lang="en-US" dirty="0"/>
              <a:t>https://www.pexels.com/photo/assorted-color-trailer-boxes-2881632/</a:t>
            </a:r>
          </a:p>
        </p:txBody>
      </p:sp>
      <p:sp>
        <p:nvSpPr>
          <p:cNvPr id="4" name="Slide Number Placeholder 3"/>
          <p:cNvSpPr>
            <a:spLocks noGrp="1"/>
          </p:cNvSpPr>
          <p:nvPr>
            <p:ph type="sldNum" sz="quarter" idx="5"/>
          </p:nvPr>
        </p:nvSpPr>
        <p:spPr/>
        <p:txBody>
          <a:bodyPr/>
          <a:lstStyle/>
          <a:p>
            <a:fld id="{64BE20FA-FA32-4756-B1EB-057B8A95DD2C}" type="slidenum">
              <a:rPr lang="en-US" smtClean="0"/>
              <a:t>3</a:t>
            </a:fld>
            <a:endParaRPr lang="en-US"/>
          </a:p>
        </p:txBody>
      </p:sp>
    </p:spTree>
    <p:extLst>
      <p:ext uri="{BB962C8B-B14F-4D97-AF65-F5344CB8AC3E}">
        <p14:creationId xmlns:p14="http://schemas.microsoft.com/office/powerpoint/2010/main" val="3583715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Links:</a:t>
            </a:r>
          </a:p>
          <a:p>
            <a:endParaRPr lang="en-US" dirty="0"/>
          </a:p>
          <a:p>
            <a:r>
              <a:rPr lang="en-US" dirty="0"/>
              <a:t>https://www.pexels.com/photo/assorted-color-trailer-boxes-2881632/</a:t>
            </a:r>
          </a:p>
        </p:txBody>
      </p:sp>
      <p:sp>
        <p:nvSpPr>
          <p:cNvPr id="4" name="Slide Number Placeholder 3"/>
          <p:cNvSpPr>
            <a:spLocks noGrp="1"/>
          </p:cNvSpPr>
          <p:nvPr>
            <p:ph type="sldNum" sz="quarter" idx="5"/>
          </p:nvPr>
        </p:nvSpPr>
        <p:spPr/>
        <p:txBody>
          <a:bodyPr/>
          <a:lstStyle/>
          <a:p>
            <a:fld id="{64BE20FA-FA32-4756-B1EB-057B8A95DD2C}" type="slidenum">
              <a:rPr lang="en-US" smtClean="0"/>
              <a:t>4</a:t>
            </a:fld>
            <a:endParaRPr lang="en-US"/>
          </a:p>
        </p:txBody>
      </p:sp>
    </p:spTree>
    <p:extLst>
      <p:ext uri="{BB962C8B-B14F-4D97-AF65-F5344CB8AC3E}">
        <p14:creationId xmlns:p14="http://schemas.microsoft.com/office/powerpoint/2010/main" val="141491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Links:</a:t>
            </a:r>
          </a:p>
          <a:p>
            <a:endParaRPr lang="en-US" dirty="0"/>
          </a:p>
          <a:p>
            <a:r>
              <a:rPr lang="en-US" dirty="0"/>
              <a:t>https://www.pexels.com/photo/assorted-color-trailer-boxes-2881632/</a:t>
            </a:r>
          </a:p>
        </p:txBody>
      </p:sp>
      <p:sp>
        <p:nvSpPr>
          <p:cNvPr id="4" name="Slide Number Placeholder 3"/>
          <p:cNvSpPr>
            <a:spLocks noGrp="1"/>
          </p:cNvSpPr>
          <p:nvPr>
            <p:ph type="sldNum" sz="quarter" idx="5"/>
          </p:nvPr>
        </p:nvSpPr>
        <p:spPr/>
        <p:txBody>
          <a:bodyPr/>
          <a:lstStyle/>
          <a:p>
            <a:fld id="{64BE20FA-FA32-4756-B1EB-057B8A95DD2C}" type="slidenum">
              <a:rPr lang="en-US" smtClean="0"/>
              <a:t>5</a:t>
            </a:fld>
            <a:endParaRPr lang="en-US"/>
          </a:p>
        </p:txBody>
      </p:sp>
    </p:spTree>
    <p:extLst>
      <p:ext uri="{BB962C8B-B14F-4D97-AF65-F5344CB8AC3E}">
        <p14:creationId xmlns:p14="http://schemas.microsoft.com/office/powerpoint/2010/main" val="3835650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Links:</a:t>
            </a:r>
          </a:p>
          <a:p>
            <a:endParaRPr lang="en-US" dirty="0"/>
          </a:p>
          <a:p>
            <a:r>
              <a:rPr lang="en-US" dirty="0"/>
              <a:t>https://www.pexels.com/photo/assorted-color-trailer-boxes-2881632/</a:t>
            </a:r>
          </a:p>
        </p:txBody>
      </p:sp>
      <p:sp>
        <p:nvSpPr>
          <p:cNvPr id="4" name="Slide Number Placeholder 3"/>
          <p:cNvSpPr>
            <a:spLocks noGrp="1"/>
          </p:cNvSpPr>
          <p:nvPr>
            <p:ph type="sldNum" sz="quarter" idx="5"/>
          </p:nvPr>
        </p:nvSpPr>
        <p:spPr/>
        <p:txBody>
          <a:bodyPr/>
          <a:lstStyle/>
          <a:p>
            <a:fld id="{64BE20FA-FA32-4756-B1EB-057B8A95DD2C}" type="slidenum">
              <a:rPr lang="en-US" smtClean="0"/>
              <a:t>6</a:t>
            </a:fld>
            <a:endParaRPr lang="en-US"/>
          </a:p>
        </p:txBody>
      </p:sp>
    </p:spTree>
    <p:extLst>
      <p:ext uri="{BB962C8B-B14F-4D97-AF65-F5344CB8AC3E}">
        <p14:creationId xmlns:p14="http://schemas.microsoft.com/office/powerpoint/2010/main" val="969007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Links:</a:t>
            </a:r>
          </a:p>
          <a:p>
            <a:endParaRPr lang="en-US" dirty="0"/>
          </a:p>
          <a:p>
            <a:r>
              <a:rPr lang="en-US" dirty="0"/>
              <a:t>https://www.pexels.com/photo/assorted-color-trailer-boxes-2881632/</a:t>
            </a:r>
          </a:p>
        </p:txBody>
      </p:sp>
      <p:sp>
        <p:nvSpPr>
          <p:cNvPr id="4" name="Slide Number Placeholder 3"/>
          <p:cNvSpPr>
            <a:spLocks noGrp="1"/>
          </p:cNvSpPr>
          <p:nvPr>
            <p:ph type="sldNum" sz="quarter" idx="5"/>
          </p:nvPr>
        </p:nvSpPr>
        <p:spPr/>
        <p:txBody>
          <a:bodyPr/>
          <a:lstStyle/>
          <a:p>
            <a:fld id="{64BE20FA-FA32-4756-B1EB-057B8A95DD2C}" type="slidenum">
              <a:rPr lang="en-US" smtClean="0"/>
              <a:t>7</a:t>
            </a:fld>
            <a:endParaRPr lang="en-US"/>
          </a:p>
        </p:txBody>
      </p:sp>
    </p:spTree>
    <p:extLst>
      <p:ext uri="{BB962C8B-B14F-4D97-AF65-F5344CB8AC3E}">
        <p14:creationId xmlns:p14="http://schemas.microsoft.com/office/powerpoint/2010/main" val="1422947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2"/>
                </a:solidFill>
                <a:latin typeface="Open Sans" panose="020B0606030504020204" pitchFamily="34" charset="0"/>
                <a:ea typeface="Open Sans" panose="020B0606030504020204" pitchFamily="34" charset="0"/>
                <a:cs typeface="Open Sans" panose="020B0606030504020204" pitchFamily="34" charset="0"/>
              </a:rPr>
              <a:t>Links: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2"/>
                </a:solidFill>
                <a:latin typeface="Open Sans" panose="020B0606030504020204" pitchFamily="34" charset="0"/>
                <a:ea typeface="Open Sans" panose="020B0606030504020204" pitchFamily="34" charset="0"/>
                <a:cs typeface="Open Sans" panose="020B0606030504020204" pitchFamily="34" charset="0"/>
              </a:rPr>
              <a:t>https://unsplash.com/photos/fN603qcEA7g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p:cNvSpPr>
            <a:spLocks noGrp="1"/>
          </p:cNvSpPr>
          <p:nvPr>
            <p:ph type="sldNum" sz="quarter" idx="5"/>
          </p:nvPr>
        </p:nvSpPr>
        <p:spPr/>
        <p:txBody>
          <a:bodyPr/>
          <a:lstStyle/>
          <a:p>
            <a:fld id="{95DDD579-49B2-4848-8B9E-FAC72A3B8248}" type="slidenum">
              <a:rPr lang="en-US" smtClean="0"/>
              <a:t>8</a:t>
            </a:fld>
            <a:endParaRPr lang="en-US"/>
          </a:p>
        </p:txBody>
      </p:sp>
    </p:spTree>
    <p:extLst>
      <p:ext uri="{BB962C8B-B14F-4D97-AF65-F5344CB8AC3E}">
        <p14:creationId xmlns:p14="http://schemas.microsoft.com/office/powerpoint/2010/main" val="2696554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Links:</a:t>
            </a:r>
          </a:p>
          <a:p>
            <a:endParaRPr lang="en-US" dirty="0"/>
          </a:p>
          <a:p>
            <a:r>
              <a:rPr lang="en-US" dirty="0"/>
              <a:t>https://www.pexels.com/photo/men-s-wearing-black-suit-jacket-and-pants-937481/</a:t>
            </a:r>
          </a:p>
          <a:p>
            <a:r>
              <a:rPr lang="en-US" dirty="0"/>
              <a:t>https://www.pexels.com/photo/business-businessman-contemporary-corporate-532220/</a:t>
            </a:r>
          </a:p>
          <a:p>
            <a:r>
              <a:rPr lang="en-US" dirty="0"/>
              <a:t>https://www.pexels.com/photo/happy-ethnic-woman-sitting-at-table-with-laptop-3769021/</a:t>
            </a:r>
          </a:p>
          <a:p>
            <a:r>
              <a:rPr lang="en-US" dirty="0"/>
              <a:t>https://www.pexels.com/photo/cheerful-woman-smiling-while-sitting-at-table-with-laptop-4467687/</a:t>
            </a:r>
          </a:p>
        </p:txBody>
      </p:sp>
      <p:sp>
        <p:nvSpPr>
          <p:cNvPr id="4" name="Slide Number Placeholder 3"/>
          <p:cNvSpPr>
            <a:spLocks noGrp="1"/>
          </p:cNvSpPr>
          <p:nvPr>
            <p:ph type="sldNum" sz="quarter" idx="5"/>
          </p:nvPr>
        </p:nvSpPr>
        <p:spPr/>
        <p:txBody>
          <a:bodyPr/>
          <a:lstStyle/>
          <a:p>
            <a:fld id="{64BE20FA-FA32-4756-B1EB-057B8A95DD2C}" type="slidenum">
              <a:rPr lang="en-US" smtClean="0"/>
              <a:t>9</a:t>
            </a:fld>
            <a:endParaRPr lang="en-US"/>
          </a:p>
        </p:txBody>
      </p:sp>
    </p:spTree>
    <p:extLst>
      <p:ext uri="{BB962C8B-B14F-4D97-AF65-F5344CB8AC3E}">
        <p14:creationId xmlns:p14="http://schemas.microsoft.com/office/powerpoint/2010/main" val="3278095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98F12BDB-ED0E-4830-856E-E45322015B7C}"/>
              </a:ext>
            </a:extLst>
          </p:cNvPr>
          <p:cNvSpPr>
            <a:spLocks noGrp="1"/>
          </p:cNvSpPr>
          <p:nvPr>
            <p:ph type="pic" sz="quarter" idx="10"/>
          </p:nvPr>
        </p:nvSpPr>
        <p:spPr>
          <a:xfrm>
            <a:off x="0" y="0"/>
            <a:ext cx="9985829" cy="6858000"/>
          </a:xfrm>
          <a:solidFill>
            <a:schemeClr val="bg1">
              <a:lumMod val="85000"/>
            </a:schemeClr>
          </a:solidFill>
        </p:spPr>
        <p:txBody>
          <a:bodyPr>
            <a:normAutofit/>
          </a:bodyPr>
          <a:lstStyle>
            <a:lvl1pPr>
              <a:defRPr sz="1800"/>
            </a:lvl1pPr>
          </a:lstStyle>
          <a:p>
            <a:endParaRPr lang="en-US"/>
          </a:p>
        </p:txBody>
      </p:sp>
    </p:spTree>
    <p:extLst>
      <p:ext uri="{BB962C8B-B14F-4D97-AF65-F5344CB8AC3E}">
        <p14:creationId xmlns:p14="http://schemas.microsoft.com/office/powerpoint/2010/main" val="410622544"/>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762001" y="685800"/>
            <a:ext cx="10668000" cy="5486400"/>
          </a:xfrm>
          <a:custGeom>
            <a:avLst/>
            <a:gdLst>
              <a:gd name="connsiteX0" fmla="*/ 0 w 21335999"/>
              <a:gd name="connsiteY0" fmla="*/ 0 h 10972800"/>
              <a:gd name="connsiteX1" fmla="*/ 2679227 w 21335999"/>
              <a:gd name="connsiteY1" fmla="*/ 0 h 10972800"/>
              <a:gd name="connsiteX2" fmla="*/ 7292704 w 21335999"/>
              <a:gd name="connsiteY2" fmla="*/ 0 h 10972800"/>
              <a:gd name="connsiteX3" fmla="*/ 11422469 w 21335999"/>
              <a:gd name="connsiteY3" fmla="*/ 0 h 10972800"/>
              <a:gd name="connsiteX4" fmla="*/ 11487623 w 21335999"/>
              <a:gd name="connsiteY4" fmla="*/ 0 h 10972800"/>
              <a:gd name="connsiteX5" fmla="*/ 14043295 w 21335999"/>
              <a:gd name="connsiteY5" fmla="*/ 0 h 10972800"/>
              <a:gd name="connsiteX6" fmla="*/ 18656771 w 21335999"/>
              <a:gd name="connsiteY6" fmla="*/ 0 h 10972800"/>
              <a:gd name="connsiteX7" fmla="*/ 21335999 w 21335999"/>
              <a:gd name="connsiteY7" fmla="*/ 0 h 10972800"/>
              <a:gd name="connsiteX8" fmla="*/ 21335999 w 21335999"/>
              <a:gd name="connsiteY8" fmla="*/ 10972800 h 10972800"/>
              <a:gd name="connsiteX9" fmla="*/ 18656771 w 21335999"/>
              <a:gd name="connsiteY9" fmla="*/ 10972800 h 10972800"/>
              <a:gd name="connsiteX10" fmla="*/ 14043295 w 21335999"/>
              <a:gd name="connsiteY10" fmla="*/ 10972800 h 10972800"/>
              <a:gd name="connsiteX11" fmla="*/ 9913530 w 21335999"/>
              <a:gd name="connsiteY11" fmla="*/ 10972800 h 10972800"/>
              <a:gd name="connsiteX12" fmla="*/ 9848376 w 21335999"/>
              <a:gd name="connsiteY12" fmla="*/ 10972800 h 10972800"/>
              <a:gd name="connsiteX13" fmla="*/ 7292704 w 21335999"/>
              <a:gd name="connsiteY13" fmla="*/ 10972800 h 10972800"/>
              <a:gd name="connsiteX14" fmla="*/ 2679227 w 21335999"/>
              <a:gd name="connsiteY14" fmla="*/ 10972800 h 10972800"/>
              <a:gd name="connsiteX15" fmla="*/ 0 w 21335999"/>
              <a:gd name="connsiteY15" fmla="*/ 10972800 h 1097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335999" h="10972800">
                <a:moveTo>
                  <a:pt x="0" y="0"/>
                </a:moveTo>
                <a:lnTo>
                  <a:pt x="2679227" y="0"/>
                </a:lnTo>
                <a:lnTo>
                  <a:pt x="7292704" y="0"/>
                </a:lnTo>
                <a:lnTo>
                  <a:pt x="11422469" y="0"/>
                </a:lnTo>
                <a:lnTo>
                  <a:pt x="11487623" y="0"/>
                </a:lnTo>
                <a:lnTo>
                  <a:pt x="14043295" y="0"/>
                </a:lnTo>
                <a:lnTo>
                  <a:pt x="18656771" y="0"/>
                </a:lnTo>
                <a:lnTo>
                  <a:pt x="21335999" y="0"/>
                </a:lnTo>
                <a:lnTo>
                  <a:pt x="21335999" y="10972800"/>
                </a:lnTo>
                <a:lnTo>
                  <a:pt x="18656771" y="10972800"/>
                </a:lnTo>
                <a:lnTo>
                  <a:pt x="14043295" y="10972800"/>
                </a:lnTo>
                <a:lnTo>
                  <a:pt x="9913530" y="10972800"/>
                </a:lnTo>
                <a:lnTo>
                  <a:pt x="9848376" y="10972800"/>
                </a:lnTo>
                <a:lnTo>
                  <a:pt x="7292704" y="10972800"/>
                </a:lnTo>
                <a:lnTo>
                  <a:pt x="2679227" y="10972800"/>
                </a:lnTo>
                <a:lnTo>
                  <a:pt x="0" y="10972800"/>
                </a:lnTo>
                <a:close/>
              </a:path>
            </a:pathLst>
          </a:custGeom>
          <a:solidFill>
            <a:schemeClr val="bg1">
              <a:lumMod val="85000"/>
            </a:schemeClr>
          </a:solidFill>
        </p:spPr>
        <p:txBody>
          <a:bodyPr wrap="square" anchor="t" anchorCtr="0">
            <a:noAutofit/>
          </a:bodyPr>
          <a:lstStyle>
            <a:lvl1pPr marL="285750" indent="-285750" algn="l">
              <a:buFont typeface="Arial" panose="020B0604020202020204" pitchFamily="34" charset="0"/>
              <a:buChar char="•"/>
              <a:defRPr sz="1800">
                <a:solidFill>
                  <a:schemeClr val="tx1"/>
                </a:solidFill>
                <a:latin typeface="+mn-lt"/>
                <a:ea typeface="Open Sans" panose="020B0606030504020204" pitchFamily="34" charset="0"/>
                <a:cs typeface="Open Sans" panose="020B0606030504020204" pitchFamily="34" charset="0"/>
              </a:defRPr>
            </a:lvl1pPr>
          </a:lstStyle>
          <a:p>
            <a:endParaRPr lang="en-US" dirty="0"/>
          </a:p>
        </p:txBody>
      </p:sp>
    </p:spTree>
    <p:extLst>
      <p:ext uri="{BB962C8B-B14F-4D97-AF65-F5344CB8AC3E}">
        <p14:creationId xmlns:p14="http://schemas.microsoft.com/office/powerpoint/2010/main" val="28575812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
    <p:bg>
      <p:bgPr>
        <a:solidFill>
          <a:schemeClr val="accent2"/>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6096000" y="0"/>
            <a:ext cx="6096000" cy="68580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1364343 w 6096000"/>
              <a:gd name="connsiteY4" fmla="*/ 3429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6858000">
                <a:moveTo>
                  <a:pt x="0" y="0"/>
                </a:moveTo>
                <a:lnTo>
                  <a:pt x="6096000" y="0"/>
                </a:lnTo>
                <a:lnTo>
                  <a:pt x="6096000" y="6858000"/>
                </a:lnTo>
                <a:lnTo>
                  <a:pt x="0" y="6858000"/>
                </a:lnTo>
                <a:lnTo>
                  <a:pt x="1364343" y="3429000"/>
                </a:lnTo>
                <a:close/>
              </a:path>
            </a:pathLst>
          </a:custGeom>
          <a:solidFill>
            <a:schemeClr val="bg1">
              <a:lumMod val="85000"/>
            </a:schemeClr>
          </a:solidFill>
        </p:spPr>
        <p:txBody>
          <a:bodyPr wrap="square" anchor="t" anchorCtr="0">
            <a:noAutofit/>
          </a:bodyPr>
          <a:lstStyle>
            <a:lvl1pPr algn="l">
              <a:defRPr sz="1800">
                <a:solidFill>
                  <a:schemeClr val="tx1"/>
                </a:solidFill>
              </a:defRPr>
            </a:lvl1pPr>
          </a:lstStyle>
          <a:p>
            <a:endParaRPr lang="en-US" dirty="0"/>
          </a:p>
        </p:txBody>
      </p:sp>
    </p:spTree>
    <p:extLst>
      <p:ext uri="{BB962C8B-B14F-4D97-AF65-F5344CB8AC3E}">
        <p14:creationId xmlns:p14="http://schemas.microsoft.com/office/powerpoint/2010/main" val="424612258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683105" y="0"/>
            <a:ext cx="6671104" cy="6858000"/>
          </a:xfrm>
          <a:custGeom>
            <a:avLst/>
            <a:gdLst>
              <a:gd name="connsiteX0" fmla="*/ 0 w 13342207"/>
              <a:gd name="connsiteY0" fmla="*/ 0 h 13716000"/>
              <a:gd name="connsiteX1" fmla="*/ 371769 w 13342207"/>
              <a:gd name="connsiteY1" fmla="*/ 0 h 13716000"/>
              <a:gd name="connsiteX2" fmla="*/ 571499 w 13342207"/>
              <a:gd name="connsiteY2" fmla="*/ 0 h 13716000"/>
              <a:gd name="connsiteX3" fmla="*/ 657796 w 13342207"/>
              <a:gd name="connsiteY3" fmla="*/ 0 h 13716000"/>
              <a:gd name="connsiteX4" fmla="*/ 943270 w 13342207"/>
              <a:gd name="connsiteY4" fmla="*/ 0 h 13716000"/>
              <a:gd name="connsiteX5" fmla="*/ 1029565 w 13342207"/>
              <a:gd name="connsiteY5" fmla="*/ 0 h 13716000"/>
              <a:gd name="connsiteX6" fmla="*/ 1071034 w 13342207"/>
              <a:gd name="connsiteY6" fmla="*/ 0 h 13716000"/>
              <a:gd name="connsiteX7" fmla="*/ 1229294 w 13342207"/>
              <a:gd name="connsiteY7" fmla="*/ 0 h 13716000"/>
              <a:gd name="connsiteX8" fmla="*/ 1442804 w 13342207"/>
              <a:gd name="connsiteY8" fmla="*/ 0 h 13716000"/>
              <a:gd name="connsiteX9" fmla="*/ 1601064 w 13342207"/>
              <a:gd name="connsiteY9" fmla="*/ 0 h 13716000"/>
              <a:gd name="connsiteX10" fmla="*/ 1642534 w 13342207"/>
              <a:gd name="connsiteY10" fmla="*/ 0 h 13716000"/>
              <a:gd name="connsiteX11" fmla="*/ 1728829 w 13342207"/>
              <a:gd name="connsiteY11" fmla="*/ 0 h 13716000"/>
              <a:gd name="connsiteX12" fmla="*/ 2014304 w 13342207"/>
              <a:gd name="connsiteY12" fmla="*/ 0 h 13716000"/>
              <a:gd name="connsiteX13" fmla="*/ 2100599 w 13342207"/>
              <a:gd name="connsiteY13" fmla="*/ 0 h 13716000"/>
              <a:gd name="connsiteX14" fmla="*/ 2300329 w 13342207"/>
              <a:gd name="connsiteY14" fmla="*/ 0 h 13716000"/>
              <a:gd name="connsiteX15" fmla="*/ 2672100 w 13342207"/>
              <a:gd name="connsiteY15" fmla="*/ 0 h 13716000"/>
              <a:gd name="connsiteX16" fmla="*/ 4051299 w 13342207"/>
              <a:gd name="connsiteY16" fmla="*/ 0 h 13716000"/>
              <a:gd name="connsiteX17" fmla="*/ 4622799 w 13342207"/>
              <a:gd name="connsiteY17" fmla="*/ 0 h 13716000"/>
              <a:gd name="connsiteX18" fmla="*/ 4709094 w 13342207"/>
              <a:gd name="connsiteY18" fmla="*/ 0 h 13716000"/>
              <a:gd name="connsiteX19" fmla="*/ 5280594 w 13342207"/>
              <a:gd name="connsiteY19" fmla="*/ 0 h 13716000"/>
              <a:gd name="connsiteX20" fmla="*/ 13342207 w 13342207"/>
              <a:gd name="connsiteY20" fmla="*/ 13716000 h 13716000"/>
              <a:gd name="connsiteX21" fmla="*/ 12770707 w 13342207"/>
              <a:gd name="connsiteY21" fmla="*/ 13716000 h 13716000"/>
              <a:gd name="connsiteX22" fmla="*/ 12684411 w 13342207"/>
              <a:gd name="connsiteY22" fmla="*/ 13716000 h 13716000"/>
              <a:gd name="connsiteX23" fmla="*/ 12112912 w 13342207"/>
              <a:gd name="connsiteY23" fmla="*/ 13716000 h 13716000"/>
              <a:gd name="connsiteX24" fmla="*/ 10733712 w 13342207"/>
              <a:gd name="connsiteY24" fmla="*/ 13716000 h 13716000"/>
              <a:gd name="connsiteX25" fmla="*/ 10361942 w 13342207"/>
              <a:gd name="connsiteY25" fmla="*/ 13716000 h 13716000"/>
              <a:gd name="connsiteX26" fmla="*/ 10162212 w 13342207"/>
              <a:gd name="connsiteY26" fmla="*/ 13716000 h 13716000"/>
              <a:gd name="connsiteX27" fmla="*/ 10075917 w 13342207"/>
              <a:gd name="connsiteY27" fmla="*/ 13716000 h 13716000"/>
              <a:gd name="connsiteX28" fmla="*/ 9790442 w 13342207"/>
              <a:gd name="connsiteY28" fmla="*/ 13716000 h 13716000"/>
              <a:gd name="connsiteX29" fmla="*/ 9704147 w 13342207"/>
              <a:gd name="connsiteY29" fmla="*/ 13716000 h 13716000"/>
              <a:gd name="connsiteX30" fmla="*/ 9662677 w 13342207"/>
              <a:gd name="connsiteY30" fmla="*/ 13716000 h 13716000"/>
              <a:gd name="connsiteX31" fmla="*/ 9504417 w 13342207"/>
              <a:gd name="connsiteY31" fmla="*/ 13716000 h 13716000"/>
              <a:gd name="connsiteX32" fmla="*/ 9290907 w 13342207"/>
              <a:gd name="connsiteY32" fmla="*/ 13716000 h 13716000"/>
              <a:gd name="connsiteX33" fmla="*/ 9132647 w 13342207"/>
              <a:gd name="connsiteY33" fmla="*/ 13716000 h 13716000"/>
              <a:gd name="connsiteX34" fmla="*/ 9091177 w 13342207"/>
              <a:gd name="connsiteY34" fmla="*/ 13716000 h 13716000"/>
              <a:gd name="connsiteX35" fmla="*/ 9004882 w 13342207"/>
              <a:gd name="connsiteY35" fmla="*/ 13716000 h 13716000"/>
              <a:gd name="connsiteX36" fmla="*/ 8719407 w 13342207"/>
              <a:gd name="connsiteY36" fmla="*/ 13716000 h 13716000"/>
              <a:gd name="connsiteX37" fmla="*/ 8633112 w 13342207"/>
              <a:gd name="connsiteY37" fmla="*/ 13716000 h 13716000"/>
              <a:gd name="connsiteX38" fmla="*/ 8433382 w 13342207"/>
              <a:gd name="connsiteY38" fmla="*/ 13716000 h 13716000"/>
              <a:gd name="connsiteX39" fmla="*/ 8061612 w 13342207"/>
              <a:gd name="connsiteY39" fmla="*/ 13716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3342207" h="13716000">
                <a:moveTo>
                  <a:pt x="0" y="0"/>
                </a:moveTo>
                <a:lnTo>
                  <a:pt x="371769" y="0"/>
                </a:lnTo>
                <a:lnTo>
                  <a:pt x="571499" y="0"/>
                </a:lnTo>
                <a:lnTo>
                  <a:pt x="657796" y="0"/>
                </a:lnTo>
                <a:lnTo>
                  <a:pt x="943270" y="0"/>
                </a:lnTo>
                <a:lnTo>
                  <a:pt x="1029565" y="0"/>
                </a:lnTo>
                <a:lnTo>
                  <a:pt x="1071034" y="0"/>
                </a:lnTo>
                <a:lnTo>
                  <a:pt x="1229294" y="0"/>
                </a:lnTo>
                <a:lnTo>
                  <a:pt x="1442804" y="0"/>
                </a:lnTo>
                <a:lnTo>
                  <a:pt x="1601064" y="0"/>
                </a:lnTo>
                <a:lnTo>
                  <a:pt x="1642534" y="0"/>
                </a:lnTo>
                <a:lnTo>
                  <a:pt x="1728829" y="0"/>
                </a:lnTo>
                <a:lnTo>
                  <a:pt x="2014304" y="0"/>
                </a:lnTo>
                <a:lnTo>
                  <a:pt x="2100599" y="0"/>
                </a:lnTo>
                <a:lnTo>
                  <a:pt x="2300329" y="0"/>
                </a:lnTo>
                <a:lnTo>
                  <a:pt x="2672100" y="0"/>
                </a:lnTo>
                <a:lnTo>
                  <a:pt x="4051299" y="0"/>
                </a:lnTo>
                <a:lnTo>
                  <a:pt x="4622799" y="0"/>
                </a:lnTo>
                <a:lnTo>
                  <a:pt x="4709094" y="0"/>
                </a:lnTo>
                <a:lnTo>
                  <a:pt x="5280594" y="0"/>
                </a:lnTo>
                <a:lnTo>
                  <a:pt x="13342207" y="13716000"/>
                </a:lnTo>
                <a:lnTo>
                  <a:pt x="12770707" y="13716000"/>
                </a:lnTo>
                <a:lnTo>
                  <a:pt x="12684411" y="13716000"/>
                </a:lnTo>
                <a:lnTo>
                  <a:pt x="12112912" y="13716000"/>
                </a:lnTo>
                <a:lnTo>
                  <a:pt x="10733712" y="13716000"/>
                </a:lnTo>
                <a:lnTo>
                  <a:pt x="10361942" y="13716000"/>
                </a:lnTo>
                <a:lnTo>
                  <a:pt x="10162212" y="13716000"/>
                </a:lnTo>
                <a:lnTo>
                  <a:pt x="10075917" y="13716000"/>
                </a:lnTo>
                <a:lnTo>
                  <a:pt x="9790442" y="13716000"/>
                </a:lnTo>
                <a:lnTo>
                  <a:pt x="9704147" y="13716000"/>
                </a:lnTo>
                <a:lnTo>
                  <a:pt x="9662677" y="13716000"/>
                </a:lnTo>
                <a:lnTo>
                  <a:pt x="9504417" y="13716000"/>
                </a:lnTo>
                <a:lnTo>
                  <a:pt x="9290907" y="13716000"/>
                </a:lnTo>
                <a:lnTo>
                  <a:pt x="9132647" y="13716000"/>
                </a:lnTo>
                <a:lnTo>
                  <a:pt x="9091177" y="13716000"/>
                </a:lnTo>
                <a:lnTo>
                  <a:pt x="9004882" y="13716000"/>
                </a:lnTo>
                <a:lnTo>
                  <a:pt x="8719407" y="13716000"/>
                </a:lnTo>
                <a:lnTo>
                  <a:pt x="8633112" y="13716000"/>
                </a:lnTo>
                <a:lnTo>
                  <a:pt x="8433382" y="13716000"/>
                </a:lnTo>
                <a:lnTo>
                  <a:pt x="8061612" y="13716000"/>
                </a:lnTo>
                <a:close/>
              </a:path>
            </a:pathLst>
          </a:custGeom>
          <a:solidFill>
            <a:schemeClr val="bg1">
              <a:lumMod val="85000"/>
            </a:schemeClr>
          </a:solidFill>
        </p:spPr>
        <p:txBody>
          <a:bodyPr wrap="square" anchor="t" anchorCtr="0">
            <a:noAutofit/>
          </a:bodyPr>
          <a:lstStyle>
            <a:lvl1pPr marL="171450" indent="-171450" algn="l">
              <a:buFont typeface="Arial" panose="020B0604020202020204" pitchFamily="34" charset="0"/>
              <a:buChar char="•"/>
              <a:defRPr sz="1800">
                <a:solidFill>
                  <a:schemeClr val="tx1"/>
                </a:solidFill>
                <a:latin typeface="+mn-lt"/>
                <a:ea typeface="Open Sans" panose="020B0606030504020204" pitchFamily="34" charset="0"/>
                <a:cs typeface="Open Sans" panose="020B0606030504020204" pitchFamily="34" charset="0"/>
              </a:defRPr>
            </a:lvl1pPr>
          </a:lstStyle>
          <a:p>
            <a:endParaRPr lang="en-US"/>
          </a:p>
        </p:txBody>
      </p:sp>
    </p:spTree>
    <p:extLst>
      <p:ext uri="{BB962C8B-B14F-4D97-AF65-F5344CB8AC3E}">
        <p14:creationId xmlns:p14="http://schemas.microsoft.com/office/powerpoint/2010/main" val="6258543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6">
    <p:spTree>
      <p:nvGrpSpPr>
        <p:cNvPr id="1" name=""/>
        <p:cNvGrpSpPr/>
        <p:nvPr/>
      </p:nvGrpSpPr>
      <p:grpSpPr>
        <a:xfrm>
          <a:off x="0" y="0"/>
          <a:ext cx="0" cy="0"/>
          <a:chOff x="0" y="0"/>
          <a:chExt cx="0" cy="0"/>
        </a:xfrm>
      </p:grpSpPr>
      <p:sp>
        <p:nvSpPr>
          <p:cNvPr id="16" name="Picture Placeholder 15"/>
          <p:cNvSpPr>
            <a:spLocks noGrp="1"/>
          </p:cNvSpPr>
          <p:nvPr>
            <p:ph type="pic" sz="quarter" idx="14"/>
          </p:nvPr>
        </p:nvSpPr>
        <p:spPr>
          <a:xfrm>
            <a:off x="6474756" y="1221441"/>
            <a:ext cx="2033459" cy="2033459"/>
          </a:xfrm>
          <a:custGeom>
            <a:avLst/>
            <a:gdLst>
              <a:gd name="connsiteX0" fmla="*/ 0 w 2033459"/>
              <a:gd name="connsiteY0" fmla="*/ 0 h 2033459"/>
              <a:gd name="connsiteX1" fmla="*/ 2033459 w 2033459"/>
              <a:gd name="connsiteY1" fmla="*/ 0 h 2033459"/>
              <a:gd name="connsiteX2" fmla="*/ 2033459 w 2033459"/>
              <a:gd name="connsiteY2" fmla="*/ 2033459 h 2033459"/>
              <a:gd name="connsiteX3" fmla="*/ 0 w 2033459"/>
              <a:gd name="connsiteY3" fmla="*/ 2033459 h 2033459"/>
            </a:gdLst>
            <a:ahLst/>
            <a:cxnLst>
              <a:cxn ang="0">
                <a:pos x="connsiteX0" y="connsiteY0"/>
              </a:cxn>
              <a:cxn ang="0">
                <a:pos x="connsiteX1" y="connsiteY1"/>
              </a:cxn>
              <a:cxn ang="0">
                <a:pos x="connsiteX2" y="connsiteY2"/>
              </a:cxn>
              <a:cxn ang="0">
                <a:pos x="connsiteX3" y="connsiteY3"/>
              </a:cxn>
            </a:cxnLst>
            <a:rect l="l" t="t" r="r" b="b"/>
            <a:pathLst>
              <a:path w="2033459" h="2033459">
                <a:moveTo>
                  <a:pt x="0" y="0"/>
                </a:moveTo>
                <a:lnTo>
                  <a:pt x="2033459" y="0"/>
                </a:lnTo>
                <a:lnTo>
                  <a:pt x="2033459" y="2033459"/>
                </a:lnTo>
                <a:lnTo>
                  <a:pt x="0" y="2033459"/>
                </a:lnTo>
                <a:close/>
              </a:path>
            </a:pathLst>
          </a:custGeom>
          <a:solidFill>
            <a:schemeClr val="bg1">
              <a:lumMod val="85000"/>
            </a:schemeClr>
          </a:solidFill>
        </p:spPr>
        <p:txBody>
          <a:bodyPr wrap="square" anchor="t" anchorCtr="0">
            <a:noAutofit/>
          </a:bodyPr>
          <a:lstStyle>
            <a:lvl1pPr algn="l">
              <a:defRPr sz="1800">
                <a:solidFill>
                  <a:schemeClr val="tx1"/>
                </a:solidFill>
              </a:defRPr>
            </a:lvl1pPr>
          </a:lstStyle>
          <a:p>
            <a:endParaRPr lang="en-US" dirty="0"/>
          </a:p>
        </p:txBody>
      </p:sp>
      <p:sp>
        <p:nvSpPr>
          <p:cNvPr id="17" name="Picture Placeholder 16"/>
          <p:cNvSpPr>
            <a:spLocks noGrp="1"/>
          </p:cNvSpPr>
          <p:nvPr>
            <p:ph type="pic" sz="quarter" idx="15"/>
          </p:nvPr>
        </p:nvSpPr>
        <p:spPr>
          <a:xfrm>
            <a:off x="8856412" y="1221441"/>
            <a:ext cx="2033459" cy="2033459"/>
          </a:xfrm>
          <a:custGeom>
            <a:avLst/>
            <a:gdLst>
              <a:gd name="connsiteX0" fmla="*/ 0 w 2033459"/>
              <a:gd name="connsiteY0" fmla="*/ 0 h 2033459"/>
              <a:gd name="connsiteX1" fmla="*/ 2033459 w 2033459"/>
              <a:gd name="connsiteY1" fmla="*/ 0 h 2033459"/>
              <a:gd name="connsiteX2" fmla="*/ 2033459 w 2033459"/>
              <a:gd name="connsiteY2" fmla="*/ 2033459 h 2033459"/>
              <a:gd name="connsiteX3" fmla="*/ 0 w 2033459"/>
              <a:gd name="connsiteY3" fmla="*/ 2033459 h 2033459"/>
            </a:gdLst>
            <a:ahLst/>
            <a:cxnLst>
              <a:cxn ang="0">
                <a:pos x="connsiteX0" y="connsiteY0"/>
              </a:cxn>
              <a:cxn ang="0">
                <a:pos x="connsiteX1" y="connsiteY1"/>
              </a:cxn>
              <a:cxn ang="0">
                <a:pos x="connsiteX2" y="connsiteY2"/>
              </a:cxn>
              <a:cxn ang="0">
                <a:pos x="connsiteX3" y="connsiteY3"/>
              </a:cxn>
            </a:cxnLst>
            <a:rect l="l" t="t" r="r" b="b"/>
            <a:pathLst>
              <a:path w="2033459" h="2033459">
                <a:moveTo>
                  <a:pt x="0" y="0"/>
                </a:moveTo>
                <a:lnTo>
                  <a:pt x="2033459" y="0"/>
                </a:lnTo>
                <a:lnTo>
                  <a:pt x="2033459" y="2033459"/>
                </a:lnTo>
                <a:lnTo>
                  <a:pt x="0" y="2033459"/>
                </a:lnTo>
                <a:close/>
              </a:path>
            </a:pathLst>
          </a:custGeom>
          <a:solidFill>
            <a:schemeClr val="bg1">
              <a:lumMod val="85000"/>
            </a:schemeClr>
          </a:solidFill>
        </p:spPr>
        <p:txBody>
          <a:bodyPr wrap="square" anchor="t" anchorCtr="0">
            <a:noAutofit/>
          </a:bodyPr>
          <a:lstStyle>
            <a:lvl1pPr algn="l">
              <a:defRPr sz="1800">
                <a:solidFill>
                  <a:schemeClr val="tx1"/>
                </a:solidFill>
              </a:defRPr>
            </a:lvl1pPr>
          </a:lstStyle>
          <a:p>
            <a:endParaRPr lang="en-US" dirty="0"/>
          </a:p>
        </p:txBody>
      </p:sp>
      <p:sp>
        <p:nvSpPr>
          <p:cNvPr id="15" name="Picture Placeholder 14"/>
          <p:cNvSpPr>
            <a:spLocks noGrp="1"/>
          </p:cNvSpPr>
          <p:nvPr>
            <p:ph type="pic" sz="quarter" idx="16"/>
          </p:nvPr>
        </p:nvSpPr>
        <p:spPr>
          <a:xfrm>
            <a:off x="6474756" y="3603098"/>
            <a:ext cx="2033459" cy="2033459"/>
          </a:xfrm>
          <a:custGeom>
            <a:avLst/>
            <a:gdLst>
              <a:gd name="connsiteX0" fmla="*/ 0 w 2033459"/>
              <a:gd name="connsiteY0" fmla="*/ 0 h 2033459"/>
              <a:gd name="connsiteX1" fmla="*/ 2033459 w 2033459"/>
              <a:gd name="connsiteY1" fmla="*/ 0 h 2033459"/>
              <a:gd name="connsiteX2" fmla="*/ 2033459 w 2033459"/>
              <a:gd name="connsiteY2" fmla="*/ 2033459 h 2033459"/>
              <a:gd name="connsiteX3" fmla="*/ 0 w 2033459"/>
              <a:gd name="connsiteY3" fmla="*/ 2033459 h 2033459"/>
            </a:gdLst>
            <a:ahLst/>
            <a:cxnLst>
              <a:cxn ang="0">
                <a:pos x="connsiteX0" y="connsiteY0"/>
              </a:cxn>
              <a:cxn ang="0">
                <a:pos x="connsiteX1" y="connsiteY1"/>
              </a:cxn>
              <a:cxn ang="0">
                <a:pos x="connsiteX2" y="connsiteY2"/>
              </a:cxn>
              <a:cxn ang="0">
                <a:pos x="connsiteX3" y="connsiteY3"/>
              </a:cxn>
            </a:cxnLst>
            <a:rect l="l" t="t" r="r" b="b"/>
            <a:pathLst>
              <a:path w="2033459" h="2033459">
                <a:moveTo>
                  <a:pt x="0" y="0"/>
                </a:moveTo>
                <a:lnTo>
                  <a:pt x="2033459" y="0"/>
                </a:lnTo>
                <a:lnTo>
                  <a:pt x="2033459" y="2033459"/>
                </a:lnTo>
                <a:lnTo>
                  <a:pt x="0" y="2033459"/>
                </a:lnTo>
                <a:close/>
              </a:path>
            </a:pathLst>
          </a:custGeom>
          <a:solidFill>
            <a:schemeClr val="bg1">
              <a:lumMod val="85000"/>
            </a:schemeClr>
          </a:solidFill>
        </p:spPr>
        <p:txBody>
          <a:bodyPr wrap="square" anchor="t" anchorCtr="0">
            <a:noAutofit/>
          </a:bodyPr>
          <a:lstStyle>
            <a:lvl1pPr algn="l">
              <a:defRPr sz="1800">
                <a:solidFill>
                  <a:schemeClr val="tx1"/>
                </a:solidFill>
              </a:defRPr>
            </a:lvl1pPr>
          </a:lstStyle>
          <a:p>
            <a:endParaRPr lang="en-US" dirty="0"/>
          </a:p>
        </p:txBody>
      </p:sp>
      <p:sp>
        <p:nvSpPr>
          <p:cNvPr id="14" name="Picture Placeholder 13"/>
          <p:cNvSpPr>
            <a:spLocks noGrp="1"/>
          </p:cNvSpPr>
          <p:nvPr>
            <p:ph type="pic" sz="quarter" idx="17"/>
          </p:nvPr>
        </p:nvSpPr>
        <p:spPr>
          <a:xfrm>
            <a:off x="8856412" y="3603098"/>
            <a:ext cx="2033459" cy="2033459"/>
          </a:xfrm>
          <a:custGeom>
            <a:avLst/>
            <a:gdLst>
              <a:gd name="connsiteX0" fmla="*/ 0 w 2033459"/>
              <a:gd name="connsiteY0" fmla="*/ 0 h 2033459"/>
              <a:gd name="connsiteX1" fmla="*/ 2033459 w 2033459"/>
              <a:gd name="connsiteY1" fmla="*/ 0 h 2033459"/>
              <a:gd name="connsiteX2" fmla="*/ 2033459 w 2033459"/>
              <a:gd name="connsiteY2" fmla="*/ 2033459 h 2033459"/>
              <a:gd name="connsiteX3" fmla="*/ 0 w 2033459"/>
              <a:gd name="connsiteY3" fmla="*/ 2033459 h 2033459"/>
            </a:gdLst>
            <a:ahLst/>
            <a:cxnLst>
              <a:cxn ang="0">
                <a:pos x="connsiteX0" y="connsiteY0"/>
              </a:cxn>
              <a:cxn ang="0">
                <a:pos x="connsiteX1" y="connsiteY1"/>
              </a:cxn>
              <a:cxn ang="0">
                <a:pos x="connsiteX2" y="connsiteY2"/>
              </a:cxn>
              <a:cxn ang="0">
                <a:pos x="connsiteX3" y="connsiteY3"/>
              </a:cxn>
            </a:cxnLst>
            <a:rect l="l" t="t" r="r" b="b"/>
            <a:pathLst>
              <a:path w="2033459" h="2033459">
                <a:moveTo>
                  <a:pt x="0" y="0"/>
                </a:moveTo>
                <a:lnTo>
                  <a:pt x="2033459" y="0"/>
                </a:lnTo>
                <a:lnTo>
                  <a:pt x="2033459" y="2033459"/>
                </a:lnTo>
                <a:lnTo>
                  <a:pt x="0" y="2033459"/>
                </a:lnTo>
                <a:close/>
              </a:path>
            </a:pathLst>
          </a:custGeom>
          <a:solidFill>
            <a:schemeClr val="bg1">
              <a:lumMod val="85000"/>
            </a:schemeClr>
          </a:solidFill>
        </p:spPr>
        <p:txBody>
          <a:bodyPr wrap="square" anchor="t" anchorCtr="0">
            <a:noAutofit/>
          </a:bodyPr>
          <a:lstStyle>
            <a:lvl1pPr algn="l">
              <a:defRPr sz="1800">
                <a:solidFill>
                  <a:schemeClr val="tx1"/>
                </a:solidFill>
              </a:defRPr>
            </a:lvl1pPr>
          </a:lstStyle>
          <a:p>
            <a:endParaRPr lang="en-US" dirty="0"/>
          </a:p>
        </p:txBody>
      </p:sp>
    </p:spTree>
    <p:extLst>
      <p:ext uri="{BB962C8B-B14F-4D97-AF65-F5344CB8AC3E}">
        <p14:creationId xmlns:p14="http://schemas.microsoft.com/office/powerpoint/2010/main" val="145821409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7">
    <p:bg>
      <p:bgPr>
        <a:solidFill>
          <a:schemeClr val="accent2"/>
        </a:solidFill>
        <a:effectLst/>
      </p:bgPr>
    </p:bg>
    <p:spTree>
      <p:nvGrpSpPr>
        <p:cNvPr id="1" name=""/>
        <p:cNvGrpSpPr/>
        <p:nvPr/>
      </p:nvGrpSpPr>
      <p:grpSpPr>
        <a:xfrm>
          <a:off x="0" y="0"/>
          <a:ext cx="0" cy="0"/>
          <a:chOff x="0" y="0"/>
          <a:chExt cx="0" cy="0"/>
        </a:xfrm>
      </p:grpSpPr>
      <p:sp>
        <p:nvSpPr>
          <p:cNvPr id="14" name="Picture Placeholder 13"/>
          <p:cNvSpPr>
            <a:spLocks noGrp="1"/>
          </p:cNvSpPr>
          <p:nvPr>
            <p:ph type="pic" sz="quarter" idx="10"/>
          </p:nvPr>
        </p:nvSpPr>
        <p:spPr>
          <a:xfrm>
            <a:off x="384102" y="827314"/>
            <a:ext cx="2583543" cy="2601686"/>
          </a:xfrm>
          <a:custGeom>
            <a:avLst/>
            <a:gdLst>
              <a:gd name="connsiteX0" fmla="*/ 0 w 2583543"/>
              <a:gd name="connsiteY0" fmla="*/ 0 h 2601686"/>
              <a:gd name="connsiteX1" fmla="*/ 2583543 w 2583543"/>
              <a:gd name="connsiteY1" fmla="*/ 0 h 2601686"/>
              <a:gd name="connsiteX2" fmla="*/ 2583543 w 2583543"/>
              <a:gd name="connsiteY2" fmla="*/ 2601686 h 2601686"/>
              <a:gd name="connsiteX3" fmla="*/ 0 w 2583543"/>
              <a:gd name="connsiteY3" fmla="*/ 2601686 h 2601686"/>
            </a:gdLst>
            <a:ahLst/>
            <a:cxnLst>
              <a:cxn ang="0">
                <a:pos x="connsiteX0" y="connsiteY0"/>
              </a:cxn>
              <a:cxn ang="0">
                <a:pos x="connsiteX1" y="connsiteY1"/>
              </a:cxn>
              <a:cxn ang="0">
                <a:pos x="connsiteX2" y="connsiteY2"/>
              </a:cxn>
              <a:cxn ang="0">
                <a:pos x="connsiteX3" y="connsiteY3"/>
              </a:cxn>
            </a:cxnLst>
            <a:rect l="l" t="t" r="r" b="b"/>
            <a:pathLst>
              <a:path w="2583543" h="2601686">
                <a:moveTo>
                  <a:pt x="0" y="0"/>
                </a:moveTo>
                <a:lnTo>
                  <a:pt x="2583543" y="0"/>
                </a:lnTo>
                <a:lnTo>
                  <a:pt x="2583543" y="2601686"/>
                </a:lnTo>
                <a:lnTo>
                  <a:pt x="0" y="2601686"/>
                </a:lnTo>
                <a:close/>
              </a:path>
            </a:pathLst>
          </a:custGeom>
          <a:solidFill>
            <a:schemeClr val="bg1">
              <a:lumMod val="85000"/>
            </a:schemeClr>
          </a:solidFill>
        </p:spPr>
        <p:txBody>
          <a:bodyPr wrap="square" anchor="t" anchorCtr="0">
            <a:noAutofit/>
          </a:bodyPr>
          <a:lstStyle>
            <a:lvl1pPr algn="l">
              <a:defRPr sz="1800">
                <a:solidFill>
                  <a:schemeClr val="tx1">
                    <a:lumMod val="75000"/>
                    <a:lumOff val="25000"/>
                  </a:schemeClr>
                </a:solidFill>
              </a:defRPr>
            </a:lvl1pPr>
          </a:lstStyle>
          <a:p>
            <a:endParaRPr lang="en-US" dirty="0"/>
          </a:p>
        </p:txBody>
      </p:sp>
      <p:sp>
        <p:nvSpPr>
          <p:cNvPr id="15" name="Picture Placeholder 14"/>
          <p:cNvSpPr>
            <a:spLocks noGrp="1"/>
          </p:cNvSpPr>
          <p:nvPr>
            <p:ph type="pic" sz="quarter" idx="11"/>
          </p:nvPr>
        </p:nvSpPr>
        <p:spPr>
          <a:xfrm>
            <a:off x="3330853" y="3429000"/>
            <a:ext cx="2583542" cy="2601686"/>
          </a:xfrm>
          <a:custGeom>
            <a:avLst/>
            <a:gdLst>
              <a:gd name="connsiteX0" fmla="*/ 0 w 2583542"/>
              <a:gd name="connsiteY0" fmla="*/ 0 h 2601686"/>
              <a:gd name="connsiteX1" fmla="*/ 2583542 w 2583542"/>
              <a:gd name="connsiteY1" fmla="*/ 0 h 2601686"/>
              <a:gd name="connsiteX2" fmla="*/ 2583542 w 2583542"/>
              <a:gd name="connsiteY2" fmla="*/ 2601686 h 2601686"/>
              <a:gd name="connsiteX3" fmla="*/ 0 w 2583542"/>
              <a:gd name="connsiteY3" fmla="*/ 2601686 h 2601686"/>
            </a:gdLst>
            <a:ahLst/>
            <a:cxnLst>
              <a:cxn ang="0">
                <a:pos x="connsiteX0" y="connsiteY0"/>
              </a:cxn>
              <a:cxn ang="0">
                <a:pos x="connsiteX1" y="connsiteY1"/>
              </a:cxn>
              <a:cxn ang="0">
                <a:pos x="connsiteX2" y="connsiteY2"/>
              </a:cxn>
              <a:cxn ang="0">
                <a:pos x="connsiteX3" y="connsiteY3"/>
              </a:cxn>
            </a:cxnLst>
            <a:rect l="l" t="t" r="r" b="b"/>
            <a:pathLst>
              <a:path w="2583542" h="2601686">
                <a:moveTo>
                  <a:pt x="0" y="0"/>
                </a:moveTo>
                <a:lnTo>
                  <a:pt x="2583542" y="0"/>
                </a:lnTo>
                <a:lnTo>
                  <a:pt x="2583542" y="2601686"/>
                </a:lnTo>
                <a:lnTo>
                  <a:pt x="0" y="2601686"/>
                </a:lnTo>
                <a:close/>
              </a:path>
            </a:pathLst>
          </a:custGeom>
          <a:solidFill>
            <a:schemeClr val="bg1">
              <a:lumMod val="85000"/>
            </a:schemeClr>
          </a:solidFill>
        </p:spPr>
        <p:txBody>
          <a:bodyPr wrap="square" anchor="t" anchorCtr="0">
            <a:noAutofit/>
          </a:bodyPr>
          <a:lstStyle>
            <a:lvl1pPr algn="l">
              <a:defRPr sz="1800">
                <a:solidFill>
                  <a:schemeClr val="tx1">
                    <a:lumMod val="75000"/>
                    <a:lumOff val="25000"/>
                  </a:schemeClr>
                </a:solidFill>
              </a:defRPr>
            </a:lvl1pPr>
          </a:lstStyle>
          <a:p>
            <a:endParaRPr lang="en-US" dirty="0"/>
          </a:p>
        </p:txBody>
      </p:sp>
      <p:sp>
        <p:nvSpPr>
          <p:cNvPr id="17" name="Picture Placeholder 16"/>
          <p:cNvSpPr>
            <a:spLocks noGrp="1"/>
          </p:cNvSpPr>
          <p:nvPr>
            <p:ph type="pic" sz="quarter" idx="12"/>
          </p:nvPr>
        </p:nvSpPr>
        <p:spPr>
          <a:xfrm>
            <a:off x="9224355" y="3429000"/>
            <a:ext cx="2583542" cy="2601686"/>
          </a:xfrm>
          <a:custGeom>
            <a:avLst/>
            <a:gdLst>
              <a:gd name="connsiteX0" fmla="*/ 0 w 2583542"/>
              <a:gd name="connsiteY0" fmla="*/ 0 h 2601686"/>
              <a:gd name="connsiteX1" fmla="*/ 2583542 w 2583542"/>
              <a:gd name="connsiteY1" fmla="*/ 0 h 2601686"/>
              <a:gd name="connsiteX2" fmla="*/ 2583542 w 2583542"/>
              <a:gd name="connsiteY2" fmla="*/ 2601686 h 2601686"/>
              <a:gd name="connsiteX3" fmla="*/ 0 w 2583542"/>
              <a:gd name="connsiteY3" fmla="*/ 2601686 h 2601686"/>
            </a:gdLst>
            <a:ahLst/>
            <a:cxnLst>
              <a:cxn ang="0">
                <a:pos x="connsiteX0" y="connsiteY0"/>
              </a:cxn>
              <a:cxn ang="0">
                <a:pos x="connsiteX1" y="connsiteY1"/>
              </a:cxn>
              <a:cxn ang="0">
                <a:pos x="connsiteX2" y="connsiteY2"/>
              </a:cxn>
              <a:cxn ang="0">
                <a:pos x="connsiteX3" y="connsiteY3"/>
              </a:cxn>
            </a:cxnLst>
            <a:rect l="l" t="t" r="r" b="b"/>
            <a:pathLst>
              <a:path w="2583542" h="2601686">
                <a:moveTo>
                  <a:pt x="0" y="0"/>
                </a:moveTo>
                <a:lnTo>
                  <a:pt x="2583542" y="0"/>
                </a:lnTo>
                <a:lnTo>
                  <a:pt x="2583542" y="2601686"/>
                </a:lnTo>
                <a:lnTo>
                  <a:pt x="0" y="2601686"/>
                </a:lnTo>
                <a:close/>
              </a:path>
            </a:pathLst>
          </a:custGeom>
          <a:solidFill>
            <a:schemeClr val="bg1">
              <a:lumMod val="85000"/>
            </a:schemeClr>
          </a:solidFill>
        </p:spPr>
        <p:txBody>
          <a:bodyPr wrap="square" anchor="t" anchorCtr="0">
            <a:noAutofit/>
          </a:bodyPr>
          <a:lstStyle>
            <a:lvl1pPr algn="l">
              <a:defRPr sz="1800">
                <a:solidFill>
                  <a:schemeClr val="tx1">
                    <a:lumMod val="75000"/>
                    <a:lumOff val="25000"/>
                  </a:schemeClr>
                </a:solidFill>
              </a:defRPr>
            </a:lvl1pPr>
          </a:lstStyle>
          <a:p>
            <a:endParaRPr lang="en-US" dirty="0"/>
          </a:p>
        </p:txBody>
      </p:sp>
      <p:sp>
        <p:nvSpPr>
          <p:cNvPr id="16" name="Picture Placeholder 15"/>
          <p:cNvSpPr>
            <a:spLocks noGrp="1"/>
          </p:cNvSpPr>
          <p:nvPr>
            <p:ph type="pic" sz="quarter" idx="13"/>
          </p:nvPr>
        </p:nvSpPr>
        <p:spPr>
          <a:xfrm>
            <a:off x="6277604" y="827314"/>
            <a:ext cx="2583541" cy="2601686"/>
          </a:xfrm>
          <a:custGeom>
            <a:avLst/>
            <a:gdLst>
              <a:gd name="connsiteX0" fmla="*/ 0 w 2583541"/>
              <a:gd name="connsiteY0" fmla="*/ 0 h 2601686"/>
              <a:gd name="connsiteX1" fmla="*/ 2583541 w 2583541"/>
              <a:gd name="connsiteY1" fmla="*/ 0 h 2601686"/>
              <a:gd name="connsiteX2" fmla="*/ 2583541 w 2583541"/>
              <a:gd name="connsiteY2" fmla="*/ 2601686 h 2601686"/>
              <a:gd name="connsiteX3" fmla="*/ 0 w 2583541"/>
              <a:gd name="connsiteY3" fmla="*/ 2601686 h 2601686"/>
            </a:gdLst>
            <a:ahLst/>
            <a:cxnLst>
              <a:cxn ang="0">
                <a:pos x="connsiteX0" y="connsiteY0"/>
              </a:cxn>
              <a:cxn ang="0">
                <a:pos x="connsiteX1" y="connsiteY1"/>
              </a:cxn>
              <a:cxn ang="0">
                <a:pos x="connsiteX2" y="connsiteY2"/>
              </a:cxn>
              <a:cxn ang="0">
                <a:pos x="connsiteX3" y="connsiteY3"/>
              </a:cxn>
            </a:cxnLst>
            <a:rect l="l" t="t" r="r" b="b"/>
            <a:pathLst>
              <a:path w="2583541" h="2601686">
                <a:moveTo>
                  <a:pt x="0" y="0"/>
                </a:moveTo>
                <a:lnTo>
                  <a:pt x="2583541" y="0"/>
                </a:lnTo>
                <a:lnTo>
                  <a:pt x="2583541" y="2601686"/>
                </a:lnTo>
                <a:lnTo>
                  <a:pt x="0" y="2601686"/>
                </a:lnTo>
                <a:close/>
              </a:path>
            </a:pathLst>
          </a:custGeom>
          <a:solidFill>
            <a:schemeClr val="bg1">
              <a:lumMod val="85000"/>
            </a:schemeClr>
          </a:solidFill>
        </p:spPr>
        <p:txBody>
          <a:bodyPr wrap="square" anchor="t" anchorCtr="0">
            <a:noAutofit/>
          </a:bodyPr>
          <a:lstStyle>
            <a:lvl1pPr algn="l">
              <a:defRPr sz="1800">
                <a:solidFill>
                  <a:schemeClr val="tx1">
                    <a:lumMod val="75000"/>
                    <a:lumOff val="25000"/>
                  </a:schemeClr>
                </a:solidFill>
              </a:defRPr>
            </a:lvl1pPr>
          </a:lstStyle>
          <a:p>
            <a:endParaRPr lang="en-US" dirty="0"/>
          </a:p>
        </p:txBody>
      </p:sp>
    </p:spTree>
    <p:extLst>
      <p:ext uri="{BB962C8B-B14F-4D97-AF65-F5344CB8AC3E}">
        <p14:creationId xmlns:p14="http://schemas.microsoft.com/office/powerpoint/2010/main" val="2333790109"/>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s://www.free-power-point-templates.com/" TargetMode="Externa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65B4CCA-C686-4D32-8D7B-1C32B2E248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5E125A5-8160-4EAD-B6B2-791E3A7424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EF2F5E0-79D1-4D7D-99B3-1FE815F8B7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C188B-3DDD-4AB5-80E3-A20B86A22CA2}" type="datetimeFigureOut">
              <a:rPr lang="en-US" smtClean="0"/>
              <a:t>1/12/2023</a:t>
            </a:fld>
            <a:endParaRPr lang="en-US"/>
          </a:p>
        </p:txBody>
      </p:sp>
      <p:sp>
        <p:nvSpPr>
          <p:cNvPr id="5" name="Footer Placeholder 4">
            <a:extLst>
              <a:ext uri="{FF2B5EF4-FFF2-40B4-BE49-F238E27FC236}">
                <a16:creationId xmlns:a16="http://schemas.microsoft.com/office/drawing/2014/main" xmlns="" id="{EA1110E6-02DB-4E2C-A882-EEFDBD8CA1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C76CEE8-22D2-4D78-8ABA-E658B7F302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BB0034-9495-41C0-AFFF-1AC6AD4E6651}" type="slidenum">
              <a:rPr lang="en-US" smtClean="0"/>
              <a:t>‹#›</a:t>
            </a:fld>
            <a:endParaRPr lang="en-US"/>
          </a:p>
        </p:txBody>
      </p:sp>
      <p:sp>
        <p:nvSpPr>
          <p:cNvPr id="8" name="TextBox 7">
            <a:extLst>
              <a:ext uri="{FF2B5EF4-FFF2-40B4-BE49-F238E27FC236}">
                <a16:creationId xmlns:a16="http://schemas.microsoft.com/office/drawing/2014/main" xmlns="" id="{104129C7-7B76-4A11-B0F7-CE5D177B89A6}"/>
              </a:ext>
            </a:extLst>
          </p:cNvPr>
          <p:cNvSpPr txBox="1"/>
          <p:nvPr userDrawn="1"/>
        </p:nvSpPr>
        <p:spPr>
          <a:xfrm>
            <a:off x="-46180" y="6889888"/>
            <a:ext cx="6096000" cy="276999"/>
          </a:xfrm>
          <a:prstGeom prst="rect">
            <a:avLst/>
          </a:prstGeom>
          <a:noFill/>
        </p:spPr>
        <p:txBody>
          <a:bodyPr wrap="square">
            <a:spAutoFit/>
          </a:bodyPr>
          <a:lstStyle/>
          <a:p>
            <a:r>
              <a:rPr lang="en-US" sz="1200">
                <a:solidFill>
                  <a:schemeClr val="bg1">
                    <a:lumMod val="65000"/>
                  </a:schemeClr>
                </a:solidFill>
                <a:hlinkClick r:id="rId8">
                  <a:extLst>
                    <a:ext uri="{A12FA001-AC4F-418D-AE19-62706E023703}">
                      <ahyp:hlinkClr xmlns:ahyp="http://schemas.microsoft.com/office/drawing/2018/hyperlinkcolor" xmlns="" val="tx"/>
                    </a:ext>
                  </a:extLst>
                </a:hlinkClick>
              </a:rPr>
              <a:t>https://www.free-power-point-templates.com/</a:t>
            </a:r>
            <a:endParaRPr lang="en-US" sz="1200">
              <a:solidFill>
                <a:schemeClr val="bg1">
                  <a:lumMod val="65000"/>
                </a:schemeClr>
              </a:solidFill>
            </a:endParaRPr>
          </a:p>
        </p:txBody>
      </p:sp>
      <p:sp>
        <p:nvSpPr>
          <p:cNvPr id="10" name="TextBox 9">
            <a:extLst>
              <a:ext uri="{FF2B5EF4-FFF2-40B4-BE49-F238E27FC236}">
                <a16:creationId xmlns:a16="http://schemas.microsoft.com/office/drawing/2014/main" xmlns="" id="{CEE9A7BB-8B38-42D8-92D7-777095D4F016}"/>
              </a:ext>
            </a:extLst>
          </p:cNvPr>
          <p:cNvSpPr txBox="1"/>
          <p:nvPr userDrawn="1"/>
        </p:nvSpPr>
        <p:spPr>
          <a:xfrm>
            <a:off x="11042213" y="6889887"/>
            <a:ext cx="1206062" cy="276999"/>
          </a:xfrm>
          <a:prstGeom prst="rect">
            <a:avLst/>
          </a:prstGeom>
          <a:noFill/>
        </p:spPr>
        <p:txBody>
          <a:bodyPr wrap="square">
            <a:spAutoFit/>
          </a:bodyPr>
          <a:lstStyle/>
          <a:p>
            <a:pPr algn="r"/>
            <a:r>
              <a:rPr lang="en-US" sz="1200">
                <a:solidFill>
                  <a:schemeClr val="bg1">
                    <a:lumMod val="65000"/>
                  </a:schemeClr>
                </a:solidFill>
              </a:rPr>
              <a:t>FPPT.com</a:t>
            </a:r>
          </a:p>
        </p:txBody>
      </p:sp>
    </p:spTree>
    <p:extLst>
      <p:ext uri="{BB962C8B-B14F-4D97-AF65-F5344CB8AC3E}">
        <p14:creationId xmlns:p14="http://schemas.microsoft.com/office/powerpoint/2010/main" val="28009165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5" r:id="rId5"/>
    <p:sldLayoutId id="214748365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29">
            <a:extLst>
              <a:ext uri="{FF2B5EF4-FFF2-40B4-BE49-F238E27FC236}">
                <a16:creationId xmlns:a16="http://schemas.microsoft.com/office/drawing/2014/main" xmlns="" id="{1BD84AF7-A16C-4866-B41C-BD870FF33EE0}"/>
              </a:ext>
            </a:extLst>
          </p:cNvPr>
          <p:cNvSpPr/>
          <p:nvPr/>
        </p:nvSpPr>
        <p:spPr>
          <a:xfrm>
            <a:off x="4957762" y="0"/>
            <a:ext cx="7275156" cy="6858000"/>
          </a:xfrm>
          <a:custGeom>
            <a:avLst/>
            <a:gdLst>
              <a:gd name="connsiteX0" fmla="*/ 4124200 w 7275156"/>
              <a:gd name="connsiteY0" fmla="*/ 0 h 6857999"/>
              <a:gd name="connsiteX1" fmla="*/ 7275156 w 7275156"/>
              <a:gd name="connsiteY1" fmla="*/ 0 h 6857999"/>
              <a:gd name="connsiteX2" fmla="*/ 7275156 w 7275156"/>
              <a:gd name="connsiteY2" fmla="*/ 6857999 h 6857999"/>
              <a:gd name="connsiteX3" fmla="*/ 89795 w 7275156"/>
              <a:gd name="connsiteY3" fmla="*/ 6857999 h 6857999"/>
              <a:gd name="connsiteX4" fmla="*/ 80764 w 7275156"/>
              <a:gd name="connsiteY4" fmla="*/ 6822877 h 6857999"/>
              <a:gd name="connsiteX5" fmla="*/ 0 w 7275156"/>
              <a:gd name="connsiteY5" fmla="*/ 6021716 h 6857999"/>
              <a:gd name="connsiteX6" fmla="*/ 2981808 w 7275156"/>
              <a:gd name="connsiteY6" fmla="*/ 2171572 h 6857999"/>
              <a:gd name="connsiteX7" fmla="*/ 3159799 w 7275156"/>
              <a:gd name="connsiteY7" fmla="*/ 2130492 h 6857999"/>
              <a:gd name="connsiteX8" fmla="*/ 3173670 w 7275156"/>
              <a:gd name="connsiteY8" fmla="*/ 2021333 h 6857999"/>
              <a:gd name="connsiteX9" fmla="*/ 4020494 w 7275156"/>
              <a:gd name="connsiteY9" fmla="*/ 11652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75156" h="6857999">
                <a:moveTo>
                  <a:pt x="4124200" y="0"/>
                </a:moveTo>
                <a:lnTo>
                  <a:pt x="7275156" y="0"/>
                </a:lnTo>
                <a:lnTo>
                  <a:pt x="7275156" y="6857999"/>
                </a:lnTo>
                <a:lnTo>
                  <a:pt x="89795" y="6857999"/>
                </a:lnTo>
                <a:lnTo>
                  <a:pt x="80764" y="6822877"/>
                </a:lnTo>
                <a:cubicBezTo>
                  <a:pt x="27810" y="6564095"/>
                  <a:pt x="0" y="6296153"/>
                  <a:pt x="0" y="6021716"/>
                </a:cubicBezTo>
                <a:cubicBezTo>
                  <a:pt x="0" y="4169267"/>
                  <a:pt x="1267066" y="2612756"/>
                  <a:pt x="2981808" y="2171572"/>
                </a:cubicBezTo>
                <a:lnTo>
                  <a:pt x="3159799" y="2130492"/>
                </a:lnTo>
                <a:lnTo>
                  <a:pt x="3173670" y="2021333"/>
                </a:lnTo>
                <a:cubicBezTo>
                  <a:pt x="3283006" y="1305770"/>
                  <a:pt x="3583127" y="652987"/>
                  <a:pt x="4020494" y="116526"/>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Placeholder 5">
            <a:extLst>
              <a:ext uri="{FF2B5EF4-FFF2-40B4-BE49-F238E27FC236}">
                <a16:creationId xmlns:a16="http://schemas.microsoft.com/office/drawing/2014/main" xmlns="" id="{EAD1EF3A-1375-4E85-86D5-ACB0BB5F7A85}"/>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sp>
        <p:nvSpPr>
          <p:cNvPr id="12" name="Rectangle 11">
            <a:extLst>
              <a:ext uri="{FF2B5EF4-FFF2-40B4-BE49-F238E27FC236}">
                <a16:creationId xmlns:a16="http://schemas.microsoft.com/office/drawing/2014/main" xmlns="" id="{E6965792-35C8-476C-823B-425804EAF515}"/>
              </a:ext>
            </a:extLst>
          </p:cNvPr>
          <p:cNvSpPr/>
          <p:nvPr/>
        </p:nvSpPr>
        <p:spPr>
          <a:xfrm>
            <a:off x="0" y="0"/>
            <a:ext cx="9915525" cy="6858000"/>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xmlns="" id="{1BD84AF7-A16C-4866-B41C-BD870FF33EE0}"/>
              </a:ext>
            </a:extLst>
          </p:cNvPr>
          <p:cNvSpPr/>
          <p:nvPr userDrawn="1"/>
        </p:nvSpPr>
        <p:spPr>
          <a:xfrm>
            <a:off x="3638760" y="0"/>
            <a:ext cx="7275156" cy="6858000"/>
          </a:xfrm>
          <a:custGeom>
            <a:avLst/>
            <a:gdLst>
              <a:gd name="connsiteX0" fmla="*/ 4124200 w 7275156"/>
              <a:gd name="connsiteY0" fmla="*/ 0 h 6857999"/>
              <a:gd name="connsiteX1" fmla="*/ 7275156 w 7275156"/>
              <a:gd name="connsiteY1" fmla="*/ 0 h 6857999"/>
              <a:gd name="connsiteX2" fmla="*/ 7275156 w 7275156"/>
              <a:gd name="connsiteY2" fmla="*/ 6857999 h 6857999"/>
              <a:gd name="connsiteX3" fmla="*/ 89795 w 7275156"/>
              <a:gd name="connsiteY3" fmla="*/ 6857999 h 6857999"/>
              <a:gd name="connsiteX4" fmla="*/ 80764 w 7275156"/>
              <a:gd name="connsiteY4" fmla="*/ 6822877 h 6857999"/>
              <a:gd name="connsiteX5" fmla="*/ 0 w 7275156"/>
              <a:gd name="connsiteY5" fmla="*/ 6021716 h 6857999"/>
              <a:gd name="connsiteX6" fmla="*/ 2981808 w 7275156"/>
              <a:gd name="connsiteY6" fmla="*/ 2171572 h 6857999"/>
              <a:gd name="connsiteX7" fmla="*/ 3159799 w 7275156"/>
              <a:gd name="connsiteY7" fmla="*/ 2130492 h 6857999"/>
              <a:gd name="connsiteX8" fmla="*/ 3173670 w 7275156"/>
              <a:gd name="connsiteY8" fmla="*/ 2021333 h 6857999"/>
              <a:gd name="connsiteX9" fmla="*/ 4020494 w 7275156"/>
              <a:gd name="connsiteY9" fmla="*/ 11652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75156" h="6857999">
                <a:moveTo>
                  <a:pt x="4124200" y="0"/>
                </a:moveTo>
                <a:lnTo>
                  <a:pt x="7275156" y="0"/>
                </a:lnTo>
                <a:lnTo>
                  <a:pt x="7275156" y="6857999"/>
                </a:lnTo>
                <a:lnTo>
                  <a:pt x="89795" y="6857999"/>
                </a:lnTo>
                <a:lnTo>
                  <a:pt x="80764" y="6822877"/>
                </a:lnTo>
                <a:cubicBezTo>
                  <a:pt x="27810" y="6564095"/>
                  <a:pt x="0" y="6296153"/>
                  <a:pt x="0" y="6021716"/>
                </a:cubicBezTo>
                <a:cubicBezTo>
                  <a:pt x="0" y="4169267"/>
                  <a:pt x="1267066" y="2612756"/>
                  <a:pt x="2981808" y="2171572"/>
                </a:cubicBezTo>
                <a:lnTo>
                  <a:pt x="3159799" y="2130492"/>
                </a:lnTo>
                <a:lnTo>
                  <a:pt x="3173670" y="2021333"/>
                </a:lnTo>
                <a:cubicBezTo>
                  <a:pt x="3283006" y="1305770"/>
                  <a:pt x="3583127" y="652987"/>
                  <a:pt x="4020494" y="116526"/>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xmlns="" id="{2C5CBC25-A196-4993-99CE-30194DDF646C}"/>
              </a:ext>
            </a:extLst>
          </p:cNvPr>
          <p:cNvSpPr txBox="1"/>
          <p:nvPr/>
        </p:nvSpPr>
        <p:spPr>
          <a:xfrm>
            <a:off x="8299683" y="974641"/>
            <a:ext cx="3789486" cy="830997"/>
          </a:xfrm>
          <a:prstGeom prst="rect">
            <a:avLst/>
          </a:prstGeom>
          <a:noFill/>
        </p:spPr>
        <p:txBody>
          <a:bodyPr wrap="square" rtlCol="0">
            <a:spAutoFit/>
          </a:bodyPr>
          <a:lstStyle/>
          <a:p>
            <a:pPr algn="ctr"/>
            <a:r>
              <a:rPr lang="en-US" sz="4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Who am I</a:t>
            </a:r>
            <a:endParaRPr lang="en-US" sz="4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a16="http://schemas.microsoft.com/office/drawing/2014/main" xmlns="" id="{63BB3BFA-E9B2-4A72-8980-0213444063E1}"/>
              </a:ext>
            </a:extLst>
          </p:cNvPr>
          <p:cNvSpPr txBox="1"/>
          <p:nvPr/>
        </p:nvSpPr>
        <p:spPr>
          <a:xfrm>
            <a:off x="5559136" y="2780279"/>
            <a:ext cx="6673782" cy="4231928"/>
          </a:xfrm>
          <a:prstGeom prst="rect">
            <a:avLst/>
          </a:prstGeom>
          <a:noFill/>
        </p:spPr>
        <p:txBody>
          <a:bodyPr wrap="square" rtlCol="0">
            <a:spAutoFit/>
          </a:bodyPr>
          <a:lstStyle/>
          <a:p>
            <a:pPr marL="457200" indent="-457200">
              <a:spcBef>
                <a:spcPts val="600"/>
              </a:spcBef>
              <a:spcAft>
                <a:spcPts val="600"/>
              </a:spcAft>
              <a:buFont typeface="Arial" panose="020B0604020202020204" pitchFamily="34" charset="0"/>
              <a:buChar char="•"/>
            </a:pPr>
            <a:r>
              <a:rPr lang="en-US" sz="28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I am </a:t>
            </a:r>
            <a:r>
              <a:rPr lang="en-US" sz="2800" dirty="0" err="1">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Ayaz</a:t>
            </a:r>
            <a:r>
              <a:rPr lang="en-US" sz="28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 </a:t>
            </a:r>
            <a:r>
              <a:rPr lang="en-US" sz="2800" dirty="0" err="1" smtClean="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Salar</a:t>
            </a:r>
            <a:endParaRPr lang="en-US" sz="2800" dirty="0" smtClean="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457200" indent="-457200">
              <a:spcBef>
                <a:spcPts val="600"/>
              </a:spcBef>
              <a:spcAft>
                <a:spcPts val="600"/>
              </a:spcAft>
              <a:buFont typeface="Arial" panose="020B0604020202020204" pitchFamily="34" charset="0"/>
              <a:buChar char="•"/>
            </a:pPr>
            <a:r>
              <a:rPr lang="en-US" sz="2800" dirty="0" smtClean="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SEO &amp; Digital Marketing Expert</a:t>
            </a:r>
            <a:r>
              <a:rPr lang="en-US" sz="28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 </a:t>
            </a:r>
            <a:r>
              <a:rPr lang="en-US" sz="2800" dirty="0" smtClean="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with more than 10 years experience in marketing </a:t>
            </a:r>
          </a:p>
          <a:p>
            <a:pPr marL="457200" indent="-457200">
              <a:spcBef>
                <a:spcPts val="600"/>
              </a:spcBef>
              <a:spcAft>
                <a:spcPts val="600"/>
              </a:spcAft>
              <a:buFont typeface="Arial" panose="020B0604020202020204" pitchFamily="34" charset="0"/>
              <a:buChar char="•"/>
            </a:pPr>
            <a:r>
              <a:rPr lang="en-US" sz="28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Versatile, Intellectual and Website </a:t>
            </a:r>
            <a:r>
              <a:rPr lang="en-US" sz="2800" dirty="0" smtClean="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project performer </a:t>
            </a:r>
          </a:p>
          <a:p>
            <a:pPr marL="457200" indent="-457200">
              <a:spcBef>
                <a:spcPts val="600"/>
              </a:spcBef>
              <a:spcAft>
                <a:spcPts val="600"/>
              </a:spcAft>
              <a:buFont typeface="Arial" panose="020B0604020202020204" pitchFamily="34" charset="0"/>
              <a:buChar char="•"/>
            </a:pPr>
            <a:r>
              <a:rPr lang="en-US" sz="2800" dirty="0" smtClean="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Committed</a:t>
            </a:r>
            <a:r>
              <a:rPr lang="en-US" sz="28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 Creative and </a:t>
            </a:r>
            <a:r>
              <a:rPr lang="en-US" sz="2800" dirty="0" smtClean="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innovative</a:t>
            </a:r>
          </a:p>
          <a:p>
            <a:pPr marL="457200" indent="-457200">
              <a:spcBef>
                <a:spcPts val="600"/>
              </a:spcBef>
              <a:spcAft>
                <a:spcPts val="600"/>
              </a:spcAft>
              <a:buFont typeface="Arial" panose="020B0604020202020204" pitchFamily="34" charset="0"/>
              <a:buChar char="•"/>
            </a:pPr>
            <a:r>
              <a:rPr lang="en-US" sz="2800" dirty="0" smtClean="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Result </a:t>
            </a:r>
            <a:r>
              <a:rPr lang="en-US" sz="28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oriented and ROI focused</a:t>
            </a:r>
            <a:endParaRPr lang="en-US" sz="28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endParaRPr>
          </a:p>
          <a:p>
            <a:pPr marL="457200" indent="-457200">
              <a:buFont typeface="Arial" panose="020B0604020202020204" pitchFamily="34" charset="0"/>
              <a:buChar char="•"/>
            </a:pPr>
            <a:endParaRPr lang="en-US" sz="2800" spc="416" dirty="0" smtClean="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Tree>
    <p:extLst>
      <p:ext uri="{BB962C8B-B14F-4D97-AF65-F5344CB8AC3E}">
        <p14:creationId xmlns:p14="http://schemas.microsoft.com/office/powerpoint/2010/main" val="2289722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57990" y="637674"/>
            <a:ext cx="10720136" cy="830997"/>
          </a:xfrm>
          <a:prstGeom prst="rect">
            <a:avLst/>
          </a:prstGeom>
          <a:noFill/>
        </p:spPr>
        <p:txBody>
          <a:bodyPr wrap="square" rtlCol="0">
            <a:spAutoFit/>
          </a:bodyPr>
          <a:lstStyle/>
          <a:p>
            <a:r>
              <a:rPr lang="en-US" sz="4800" b="1" dirty="0">
                <a:solidFill>
                  <a:schemeClr val="bg1"/>
                </a:solidFill>
                <a:latin typeface="Open Sans"/>
              </a:rPr>
              <a:t>Why I am beneficial to the company</a:t>
            </a:r>
          </a:p>
        </p:txBody>
      </p:sp>
      <p:sp>
        <p:nvSpPr>
          <p:cNvPr id="11" name="Rectangle 10"/>
          <p:cNvSpPr/>
          <p:nvPr/>
        </p:nvSpPr>
        <p:spPr>
          <a:xfrm>
            <a:off x="854242" y="1756611"/>
            <a:ext cx="10323095" cy="4114800"/>
          </a:xfrm>
          <a:prstGeom prst="rect">
            <a:avLst/>
          </a:prstGeom>
          <a:solidFill>
            <a:srgbClr val="E8C62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070811" y="2021305"/>
            <a:ext cx="9877926" cy="3570208"/>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US" sz="2800" dirty="0">
                <a:solidFill>
                  <a:schemeClr val="bg1"/>
                </a:solidFill>
                <a:latin typeface="Open Sans" panose="020B0606030504020204"/>
              </a:rPr>
              <a:t>I have a strong technical and management </a:t>
            </a:r>
            <a:r>
              <a:rPr lang="en-US" sz="2800" dirty="0" smtClean="0">
                <a:solidFill>
                  <a:schemeClr val="bg1"/>
                </a:solidFill>
                <a:latin typeface="Open Sans" panose="020B0606030504020204"/>
              </a:rPr>
              <a:t>skills</a:t>
            </a:r>
          </a:p>
          <a:p>
            <a:pPr marL="342900" indent="-342900">
              <a:spcBef>
                <a:spcPts val="600"/>
              </a:spcBef>
              <a:spcAft>
                <a:spcPts val="600"/>
              </a:spcAft>
              <a:buFont typeface="Arial" panose="020B0604020202020204" pitchFamily="34" charset="0"/>
              <a:buChar char="•"/>
            </a:pPr>
            <a:r>
              <a:rPr lang="en-US" sz="2800" dirty="0">
                <a:solidFill>
                  <a:schemeClr val="bg1"/>
                </a:solidFill>
                <a:latin typeface="Open Sans" panose="020B0606030504020204"/>
              </a:rPr>
              <a:t>I can create long and short term goals and have ability to achieve </a:t>
            </a:r>
            <a:r>
              <a:rPr lang="en-US" sz="2800" dirty="0" smtClean="0">
                <a:solidFill>
                  <a:schemeClr val="bg1"/>
                </a:solidFill>
                <a:latin typeface="Open Sans" panose="020B0606030504020204"/>
              </a:rPr>
              <a:t>them.</a:t>
            </a:r>
          </a:p>
          <a:p>
            <a:pPr marL="342900" indent="-342900">
              <a:spcBef>
                <a:spcPts val="600"/>
              </a:spcBef>
              <a:spcAft>
                <a:spcPts val="600"/>
              </a:spcAft>
              <a:buFont typeface="Arial" panose="020B0604020202020204" pitchFamily="34" charset="0"/>
              <a:buChar char="•"/>
            </a:pPr>
            <a:r>
              <a:rPr lang="en-US" sz="2800" dirty="0">
                <a:solidFill>
                  <a:schemeClr val="bg1"/>
                </a:solidFill>
                <a:latin typeface="Open Sans" panose="020B0606030504020204"/>
              </a:rPr>
              <a:t>I can increase organic traffic as well as brand reputation of your </a:t>
            </a:r>
            <a:r>
              <a:rPr lang="en-US" sz="2800" dirty="0" smtClean="0">
                <a:solidFill>
                  <a:schemeClr val="bg1"/>
                </a:solidFill>
                <a:latin typeface="Open Sans" panose="020B0606030504020204"/>
              </a:rPr>
              <a:t>website.</a:t>
            </a:r>
          </a:p>
          <a:p>
            <a:pPr marL="342900" indent="-342900">
              <a:spcBef>
                <a:spcPts val="600"/>
              </a:spcBef>
              <a:spcAft>
                <a:spcPts val="600"/>
              </a:spcAft>
              <a:buFont typeface="Arial" panose="020B0604020202020204" pitchFamily="34" charset="0"/>
              <a:buChar char="•"/>
            </a:pPr>
            <a:r>
              <a:rPr lang="en-US" sz="2800" dirty="0">
                <a:solidFill>
                  <a:schemeClr val="bg1"/>
                </a:solidFill>
                <a:latin typeface="Open Sans" panose="020B0606030504020204"/>
              </a:rPr>
              <a:t>I can help you get the organic leads with a strong call to action</a:t>
            </a:r>
          </a:p>
        </p:txBody>
      </p:sp>
    </p:spTree>
    <p:extLst>
      <p:ext uri="{BB962C8B-B14F-4D97-AF65-F5344CB8AC3E}">
        <p14:creationId xmlns:p14="http://schemas.microsoft.com/office/powerpoint/2010/main" val="2425749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xmlns="" id="{EAD1EF3A-1375-4E85-86D5-ACB0BB5F7A85}"/>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sp>
        <p:nvSpPr>
          <p:cNvPr id="12" name="Rectangle 11">
            <a:extLst>
              <a:ext uri="{FF2B5EF4-FFF2-40B4-BE49-F238E27FC236}">
                <a16:creationId xmlns:a16="http://schemas.microsoft.com/office/drawing/2014/main" xmlns="" id="{E6965792-35C8-476C-823B-425804EAF515}"/>
              </a:ext>
            </a:extLst>
          </p:cNvPr>
          <p:cNvSpPr/>
          <p:nvPr/>
        </p:nvSpPr>
        <p:spPr>
          <a:xfrm>
            <a:off x="0" y="0"/>
            <a:ext cx="9915525" cy="6858000"/>
          </a:xfrm>
          <a:prstGeom prst="rect">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xmlns="" id="{1BD84AF7-A16C-4866-B41C-BD870FF33EE0}"/>
              </a:ext>
            </a:extLst>
          </p:cNvPr>
          <p:cNvSpPr/>
          <p:nvPr userDrawn="1"/>
        </p:nvSpPr>
        <p:spPr>
          <a:xfrm>
            <a:off x="4916844" y="0"/>
            <a:ext cx="7275156" cy="6858000"/>
          </a:xfrm>
          <a:custGeom>
            <a:avLst/>
            <a:gdLst>
              <a:gd name="connsiteX0" fmla="*/ 4124200 w 7275156"/>
              <a:gd name="connsiteY0" fmla="*/ 0 h 6857999"/>
              <a:gd name="connsiteX1" fmla="*/ 7275156 w 7275156"/>
              <a:gd name="connsiteY1" fmla="*/ 0 h 6857999"/>
              <a:gd name="connsiteX2" fmla="*/ 7275156 w 7275156"/>
              <a:gd name="connsiteY2" fmla="*/ 6857999 h 6857999"/>
              <a:gd name="connsiteX3" fmla="*/ 89795 w 7275156"/>
              <a:gd name="connsiteY3" fmla="*/ 6857999 h 6857999"/>
              <a:gd name="connsiteX4" fmla="*/ 80764 w 7275156"/>
              <a:gd name="connsiteY4" fmla="*/ 6822877 h 6857999"/>
              <a:gd name="connsiteX5" fmla="*/ 0 w 7275156"/>
              <a:gd name="connsiteY5" fmla="*/ 6021716 h 6857999"/>
              <a:gd name="connsiteX6" fmla="*/ 2981808 w 7275156"/>
              <a:gd name="connsiteY6" fmla="*/ 2171572 h 6857999"/>
              <a:gd name="connsiteX7" fmla="*/ 3159799 w 7275156"/>
              <a:gd name="connsiteY7" fmla="*/ 2130492 h 6857999"/>
              <a:gd name="connsiteX8" fmla="*/ 3173670 w 7275156"/>
              <a:gd name="connsiteY8" fmla="*/ 2021333 h 6857999"/>
              <a:gd name="connsiteX9" fmla="*/ 4020494 w 7275156"/>
              <a:gd name="connsiteY9" fmla="*/ 11652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75156" h="6857999">
                <a:moveTo>
                  <a:pt x="4124200" y="0"/>
                </a:moveTo>
                <a:lnTo>
                  <a:pt x="7275156" y="0"/>
                </a:lnTo>
                <a:lnTo>
                  <a:pt x="7275156" y="6857999"/>
                </a:lnTo>
                <a:lnTo>
                  <a:pt x="89795" y="6857999"/>
                </a:lnTo>
                <a:lnTo>
                  <a:pt x="80764" y="6822877"/>
                </a:lnTo>
                <a:cubicBezTo>
                  <a:pt x="27810" y="6564095"/>
                  <a:pt x="0" y="6296153"/>
                  <a:pt x="0" y="6021716"/>
                </a:cubicBezTo>
                <a:cubicBezTo>
                  <a:pt x="0" y="4169267"/>
                  <a:pt x="1267066" y="2612756"/>
                  <a:pt x="2981808" y="2171572"/>
                </a:cubicBezTo>
                <a:lnTo>
                  <a:pt x="3159799" y="2130492"/>
                </a:lnTo>
                <a:lnTo>
                  <a:pt x="3173670" y="2021333"/>
                </a:lnTo>
                <a:cubicBezTo>
                  <a:pt x="3283006" y="1305770"/>
                  <a:pt x="3583127" y="652987"/>
                  <a:pt x="4020494" y="116526"/>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xmlns="" id="{2C5CBC25-A196-4993-99CE-30194DDF646C}"/>
              </a:ext>
            </a:extLst>
          </p:cNvPr>
          <p:cNvSpPr txBox="1"/>
          <p:nvPr/>
        </p:nvSpPr>
        <p:spPr>
          <a:xfrm>
            <a:off x="6103766" y="2828835"/>
            <a:ext cx="4901312" cy="1200329"/>
          </a:xfrm>
          <a:prstGeom prst="rect">
            <a:avLst/>
          </a:prstGeom>
          <a:noFill/>
        </p:spPr>
        <p:txBody>
          <a:bodyPr wrap="square" rtlCol="0">
            <a:spAutoFit/>
          </a:bodyPr>
          <a:lstStyle/>
          <a:p>
            <a:pPr algn="ctr"/>
            <a:r>
              <a:rPr lang="en-US" sz="7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Thank You!</a:t>
            </a:r>
          </a:p>
        </p:txBody>
      </p:sp>
    </p:spTree>
    <p:extLst>
      <p:ext uri="{BB962C8B-B14F-4D97-AF65-F5344CB8AC3E}">
        <p14:creationId xmlns:p14="http://schemas.microsoft.com/office/powerpoint/2010/main" val="3474808858"/>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xmlns="" id="{839513B2-8C7D-4FC5-B315-A4B9BBE520B9}"/>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t="47" b="47"/>
          <a:stretch>
            <a:fillRect/>
          </a:stretch>
        </p:blipFill>
        <p:spPr>
          <a:xfrm>
            <a:off x="-571499" y="0"/>
            <a:ext cx="13335000" cy="6858000"/>
          </a:xfrm>
        </p:spPr>
      </p:pic>
      <p:grpSp>
        <p:nvGrpSpPr>
          <p:cNvPr id="3" name="Group 2">
            <a:extLst>
              <a:ext uri="{FF2B5EF4-FFF2-40B4-BE49-F238E27FC236}">
                <a16:creationId xmlns:a16="http://schemas.microsoft.com/office/drawing/2014/main" xmlns="" id="{65265F68-53A7-4362-9430-D6A450FBCD11}"/>
              </a:ext>
            </a:extLst>
          </p:cNvPr>
          <p:cNvGrpSpPr/>
          <p:nvPr/>
        </p:nvGrpSpPr>
        <p:grpSpPr>
          <a:xfrm>
            <a:off x="-683489" y="1"/>
            <a:ext cx="13446990" cy="6857998"/>
            <a:chOff x="749225" y="687393"/>
            <a:chExt cx="10685272" cy="5484807"/>
          </a:xfrm>
        </p:grpSpPr>
        <p:sp>
          <p:nvSpPr>
            <p:cNvPr id="9" name="TextBox 8"/>
            <p:cNvSpPr txBox="1">
              <a:spLocks/>
            </p:cNvSpPr>
            <p:nvPr/>
          </p:nvSpPr>
          <p:spPr>
            <a:xfrm rot="10800000" flipH="1" flipV="1">
              <a:off x="749225" y="687393"/>
              <a:ext cx="6957856" cy="5484807"/>
            </a:xfrm>
            <a:custGeom>
              <a:avLst/>
              <a:gdLst>
                <a:gd name="connsiteX0" fmla="*/ 0 w 14509748"/>
                <a:gd name="connsiteY0" fmla="*/ 0 h 10969614"/>
                <a:gd name="connsiteX1" fmla="*/ 4140200 w 14509748"/>
                <a:gd name="connsiteY1" fmla="*/ 0 h 10969614"/>
                <a:gd name="connsiteX2" fmla="*/ 4140200 w 14509748"/>
                <a:gd name="connsiteY2" fmla="*/ 1 h 10969614"/>
                <a:gd name="connsiteX3" fmla="*/ 14509748 w 14509748"/>
                <a:gd name="connsiteY3" fmla="*/ 1 h 10969614"/>
                <a:gd name="connsiteX4" fmla="*/ 8062332 w 14509748"/>
                <a:gd name="connsiteY4" fmla="*/ 10969614 h 10969614"/>
                <a:gd name="connsiteX5" fmla="*/ 1397000 w 14509748"/>
                <a:gd name="connsiteY5" fmla="*/ 10969614 h 10969614"/>
                <a:gd name="connsiteX6" fmla="*/ 1397000 w 14509748"/>
                <a:gd name="connsiteY6" fmla="*/ 10969613 h 10969614"/>
                <a:gd name="connsiteX7" fmla="*/ 594036 w 14509748"/>
                <a:gd name="connsiteY7" fmla="*/ 10969613 h 10969614"/>
                <a:gd name="connsiteX8" fmla="*/ 594036 w 14509748"/>
                <a:gd name="connsiteY8" fmla="*/ 1 h 10969614"/>
                <a:gd name="connsiteX9" fmla="*/ 0 w 14509748"/>
                <a:gd name="connsiteY9" fmla="*/ 1 h 10969614"/>
                <a:gd name="connsiteX10" fmla="*/ 0 w 14509748"/>
                <a:gd name="connsiteY10" fmla="*/ 0 h 10969614"/>
                <a:gd name="connsiteX0" fmla="*/ 0 w 14509748"/>
                <a:gd name="connsiteY0" fmla="*/ 1 h 10969614"/>
                <a:gd name="connsiteX1" fmla="*/ 4140200 w 14509748"/>
                <a:gd name="connsiteY1" fmla="*/ 0 h 10969614"/>
                <a:gd name="connsiteX2" fmla="*/ 4140200 w 14509748"/>
                <a:gd name="connsiteY2" fmla="*/ 1 h 10969614"/>
                <a:gd name="connsiteX3" fmla="*/ 14509748 w 14509748"/>
                <a:gd name="connsiteY3" fmla="*/ 1 h 10969614"/>
                <a:gd name="connsiteX4" fmla="*/ 8062332 w 14509748"/>
                <a:gd name="connsiteY4" fmla="*/ 10969614 h 10969614"/>
                <a:gd name="connsiteX5" fmla="*/ 1397000 w 14509748"/>
                <a:gd name="connsiteY5" fmla="*/ 10969614 h 10969614"/>
                <a:gd name="connsiteX6" fmla="*/ 1397000 w 14509748"/>
                <a:gd name="connsiteY6" fmla="*/ 10969613 h 10969614"/>
                <a:gd name="connsiteX7" fmla="*/ 594036 w 14509748"/>
                <a:gd name="connsiteY7" fmla="*/ 10969613 h 10969614"/>
                <a:gd name="connsiteX8" fmla="*/ 594036 w 14509748"/>
                <a:gd name="connsiteY8" fmla="*/ 1 h 10969614"/>
                <a:gd name="connsiteX9" fmla="*/ 0 w 14509748"/>
                <a:gd name="connsiteY9" fmla="*/ 1 h 10969614"/>
                <a:gd name="connsiteX0" fmla="*/ 0 w 13915712"/>
                <a:gd name="connsiteY0" fmla="*/ 1 h 10969614"/>
                <a:gd name="connsiteX1" fmla="*/ 3546164 w 13915712"/>
                <a:gd name="connsiteY1" fmla="*/ 0 h 10969614"/>
                <a:gd name="connsiteX2" fmla="*/ 3546164 w 13915712"/>
                <a:gd name="connsiteY2" fmla="*/ 1 h 10969614"/>
                <a:gd name="connsiteX3" fmla="*/ 13915712 w 13915712"/>
                <a:gd name="connsiteY3" fmla="*/ 1 h 10969614"/>
                <a:gd name="connsiteX4" fmla="*/ 7468296 w 13915712"/>
                <a:gd name="connsiteY4" fmla="*/ 10969614 h 10969614"/>
                <a:gd name="connsiteX5" fmla="*/ 802964 w 13915712"/>
                <a:gd name="connsiteY5" fmla="*/ 10969614 h 10969614"/>
                <a:gd name="connsiteX6" fmla="*/ 802964 w 13915712"/>
                <a:gd name="connsiteY6" fmla="*/ 10969613 h 10969614"/>
                <a:gd name="connsiteX7" fmla="*/ 0 w 13915712"/>
                <a:gd name="connsiteY7" fmla="*/ 10969613 h 10969614"/>
                <a:gd name="connsiteX8" fmla="*/ 0 w 13915712"/>
                <a:gd name="connsiteY8" fmla="*/ 1 h 10969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15712" h="10969614">
                  <a:moveTo>
                    <a:pt x="0" y="1"/>
                  </a:moveTo>
                  <a:lnTo>
                    <a:pt x="3546164" y="0"/>
                  </a:lnTo>
                  <a:lnTo>
                    <a:pt x="3546164" y="1"/>
                  </a:lnTo>
                  <a:lnTo>
                    <a:pt x="13915712" y="1"/>
                  </a:lnTo>
                  <a:lnTo>
                    <a:pt x="7468296" y="10969614"/>
                  </a:lnTo>
                  <a:lnTo>
                    <a:pt x="802964" y="10969614"/>
                  </a:lnTo>
                  <a:lnTo>
                    <a:pt x="802964" y="10969613"/>
                  </a:lnTo>
                  <a:lnTo>
                    <a:pt x="0" y="10969613"/>
                  </a:lnTo>
                  <a:lnTo>
                    <a:pt x="0" y="1"/>
                  </a:lnTo>
                  <a:close/>
                </a:path>
              </a:pathLst>
            </a:custGeom>
            <a:solidFill>
              <a:schemeClr val="accent3">
                <a:alpha val="85000"/>
              </a:schemeClr>
            </a:solidFill>
            <a:ln>
              <a:solidFill>
                <a:srgbClr val="0F607E"/>
              </a:solidFill>
            </a:ln>
          </p:spPr>
        </p:sp>
        <p:sp>
          <p:nvSpPr>
            <p:cNvPr id="10" name="TextBox 9"/>
            <p:cNvSpPr txBox="1">
              <a:spLocks/>
            </p:cNvSpPr>
            <p:nvPr/>
          </p:nvSpPr>
          <p:spPr>
            <a:xfrm flipH="1" flipV="1">
              <a:off x="4478084" y="687393"/>
              <a:ext cx="6956413" cy="5484807"/>
            </a:xfrm>
            <a:custGeom>
              <a:avLst/>
              <a:gdLst>
                <a:gd name="connsiteX0" fmla="*/ 8062333 w 14509749"/>
                <a:gd name="connsiteY0" fmla="*/ 10969614 h 10969614"/>
                <a:gd name="connsiteX1" fmla="*/ 1397000 w 14509749"/>
                <a:gd name="connsiteY1" fmla="*/ 10969614 h 10969614"/>
                <a:gd name="connsiteX2" fmla="*/ 1397000 w 14509749"/>
                <a:gd name="connsiteY2" fmla="*/ 10969613 h 10969614"/>
                <a:gd name="connsiteX3" fmla="*/ 596924 w 14509749"/>
                <a:gd name="connsiteY3" fmla="*/ 10969613 h 10969614"/>
                <a:gd name="connsiteX4" fmla="*/ 596924 w 14509749"/>
                <a:gd name="connsiteY4" fmla="*/ 1 h 10969614"/>
                <a:gd name="connsiteX5" fmla="*/ 0 w 14509749"/>
                <a:gd name="connsiteY5" fmla="*/ 1 h 10969614"/>
                <a:gd name="connsiteX6" fmla="*/ 0 w 14509749"/>
                <a:gd name="connsiteY6" fmla="*/ 0 h 10969614"/>
                <a:gd name="connsiteX7" fmla="*/ 4140201 w 14509749"/>
                <a:gd name="connsiteY7" fmla="*/ 0 h 10969614"/>
                <a:gd name="connsiteX8" fmla="*/ 4140201 w 14509749"/>
                <a:gd name="connsiteY8" fmla="*/ 1 h 10969614"/>
                <a:gd name="connsiteX9" fmla="*/ 14509749 w 14509749"/>
                <a:gd name="connsiteY9" fmla="*/ 1 h 10969614"/>
                <a:gd name="connsiteX10" fmla="*/ 8062333 w 14509749"/>
                <a:gd name="connsiteY10" fmla="*/ 10969614 h 10969614"/>
                <a:gd name="connsiteX0" fmla="*/ 8062333 w 14509749"/>
                <a:gd name="connsiteY0" fmla="*/ 10969614 h 10969614"/>
                <a:gd name="connsiteX1" fmla="*/ 1397000 w 14509749"/>
                <a:gd name="connsiteY1" fmla="*/ 10969614 h 10969614"/>
                <a:gd name="connsiteX2" fmla="*/ 1397000 w 14509749"/>
                <a:gd name="connsiteY2" fmla="*/ 10969613 h 10969614"/>
                <a:gd name="connsiteX3" fmla="*/ 596924 w 14509749"/>
                <a:gd name="connsiteY3" fmla="*/ 10969613 h 10969614"/>
                <a:gd name="connsiteX4" fmla="*/ 596924 w 14509749"/>
                <a:gd name="connsiteY4" fmla="*/ 1 h 10969614"/>
                <a:gd name="connsiteX5" fmla="*/ 0 w 14509749"/>
                <a:gd name="connsiteY5" fmla="*/ 1 h 10969614"/>
                <a:gd name="connsiteX6" fmla="*/ 4140201 w 14509749"/>
                <a:gd name="connsiteY6" fmla="*/ 0 h 10969614"/>
                <a:gd name="connsiteX7" fmla="*/ 4140201 w 14509749"/>
                <a:gd name="connsiteY7" fmla="*/ 1 h 10969614"/>
                <a:gd name="connsiteX8" fmla="*/ 14509749 w 14509749"/>
                <a:gd name="connsiteY8" fmla="*/ 1 h 10969614"/>
                <a:gd name="connsiteX9" fmla="*/ 8062333 w 14509749"/>
                <a:gd name="connsiteY9" fmla="*/ 10969614 h 10969614"/>
                <a:gd name="connsiteX0" fmla="*/ 7465409 w 13912825"/>
                <a:gd name="connsiteY0" fmla="*/ 10969614 h 10969614"/>
                <a:gd name="connsiteX1" fmla="*/ 800076 w 13912825"/>
                <a:gd name="connsiteY1" fmla="*/ 10969614 h 10969614"/>
                <a:gd name="connsiteX2" fmla="*/ 800076 w 13912825"/>
                <a:gd name="connsiteY2" fmla="*/ 10969613 h 10969614"/>
                <a:gd name="connsiteX3" fmla="*/ 0 w 13912825"/>
                <a:gd name="connsiteY3" fmla="*/ 10969613 h 10969614"/>
                <a:gd name="connsiteX4" fmla="*/ 0 w 13912825"/>
                <a:gd name="connsiteY4" fmla="*/ 1 h 10969614"/>
                <a:gd name="connsiteX5" fmla="*/ 3543277 w 13912825"/>
                <a:gd name="connsiteY5" fmla="*/ 0 h 10969614"/>
                <a:gd name="connsiteX6" fmla="*/ 3543277 w 13912825"/>
                <a:gd name="connsiteY6" fmla="*/ 1 h 10969614"/>
                <a:gd name="connsiteX7" fmla="*/ 13912825 w 13912825"/>
                <a:gd name="connsiteY7" fmla="*/ 1 h 10969614"/>
                <a:gd name="connsiteX8" fmla="*/ 7465409 w 13912825"/>
                <a:gd name="connsiteY8" fmla="*/ 10969614 h 10969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12825" h="10969614">
                  <a:moveTo>
                    <a:pt x="7465409" y="10969614"/>
                  </a:moveTo>
                  <a:lnTo>
                    <a:pt x="800076" y="10969614"/>
                  </a:lnTo>
                  <a:lnTo>
                    <a:pt x="800076" y="10969613"/>
                  </a:lnTo>
                  <a:lnTo>
                    <a:pt x="0" y="10969613"/>
                  </a:lnTo>
                  <a:lnTo>
                    <a:pt x="0" y="1"/>
                  </a:lnTo>
                  <a:lnTo>
                    <a:pt x="3543277" y="0"/>
                  </a:lnTo>
                  <a:lnTo>
                    <a:pt x="3543277" y="1"/>
                  </a:lnTo>
                  <a:lnTo>
                    <a:pt x="13912825" y="1"/>
                  </a:lnTo>
                  <a:lnTo>
                    <a:pt x="7465409" y="10969614"/>
                  </a:lnTo>
                  <a:close/>
                </a:path>
              </a:pathLst>
            </a:custGeom>
            <a:solidFill>
              <a:schemeClr val="accent2">
                <a:alpha val="85000"/>
              </a:schemeClr>
            </a:solidFill>
            <a:ln>
              <a:solidFill>
                <a:srgbClr val="0F607E"/>
              </a:solidFill>
            </a:ln>
          </p:spPr>
          <p:txBody>
            <a:bodyPr/>
            <a:lstStyle/>
            <a:p>
              <a:endParaRPr lang="en-US" dirty="0"/>
            </a:p>
          </p:txBody>
        </p:sp>
      </p:grpSp>
      <p:sp>
        <p:nvSpPr>
          <p:cNvPr id="6" name="Text Placeholder 10">
            <a:extLst>
              <a:ext uri="{FF2B5EF4-FFF2-40B4-BE49-F238E27FC236}">
                <a16:creationId xmlns:a16="http://schemas.microsoft.com/office/drawing/2014/main" xmlns="" id="{D406E9F3-A70C-45C8-B156-05CBC039B2A1}"/>
              </a:ext>
            </a:extLst>
          </p:cNvPr>
          <p:cNvSpPr txBox="1">
            <a:spLocks/>
          </p:cNvSpPr>
          <p:nvPr/>
        </p:nvSpPr>
        <p:spPr>
          <a:xfrm>
            <a:off x="2098973" y="3779573"/>
            <a:ext cx="2693138" cy="416524"/>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endParaRPr lang="en-US" sz="1600" dirty="0">
              <a:solidFill>
                <a:schemeClr val="accent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Rectangle 11"/>
          <p:cNvSpPr/>
          <p:nvPr/>
        </p:nvSpPr>
        <p:spPr>
          <a:xfrm>
            <a:off x="369856" y="814833"/>
            <a:ext cx="5368393" cy="830997"/>
          </a:xfrm>
          <a:prstGeom prst="rect">
            <a:avLst/>
          </a:prstGeom>
        </p:spPr>
        <p:txBody>
          <a:bodyPr wrap="none">
            <a:spAutoFit/>
          </a:bodyPr>
          <a:lstStyle/>
          <a:p>
            <a:r>
              <a:rPr lang="en-GB" sz="4800" b="1" dirty="0">
                <a:solidFill>
                  <a:schemeClr val="bg1"/>
                </a:solidFill>
                <a:latin typeface="Open Sans"/>
              </a:rPr>
              <a:t>My Achievements</a:t>
            </a:r>
            <a:endParaRPr lang="en-US" sz="4800" b="1" dirty="0">
              <a:solidFill>
                <a:schemeClr val="bg1"/>
              </a:solidFill>
              <a:latin typeface="Open Sans"/>
            </a:endParaRPr>
          </a:p>
        </p:txBody>
      </p:sp>
      <p:graphicFrame>
        <p:nvGraphicFramePr>
          <p:cNvPr id="15" name="Table 14"/>
          <p:cNvGraphicFramePr>
            <a:graphicFrameLocks noGrp="1"/>
          </p:cNvGraphicFramePr>
          <p:nvPr>
            <p:extLst>
              <p:ext uri="{D42A27DB-BD31-4B8C-83A1-F6EECF244321}">
                <p14:modId xmlns:p14="http://schemas.microsoft.com/office/powerpoint/2010/main" val="4245063238"/>
              </p:ext>
            </p:extLst>
          </p:nvPr>
        </p:nvGraphicFramePr>
        <p:xfrm>
          <a:off x="369855" y="1844844"/>
          <a:ext cx="11340301" cy="4285984"/>
        </p:xfrm>
        <a:graphic>
          <a:graphicData uri="http://schemas.openxmlformats.org/drawingml/2006/table">
            <a:tbl>
              <a:tblPr firstRow="1" bandRow="1">
                <a:tableStyleId>{5C22544A-7EE6-4342-B048-85BDC9FD1C3A}</a:tableStyleId>
              </a:tblPr>
              <a:tblGrid>
                <a:gridCol w="996197"/>
                <a:gridCol w="3787038"/>
                <a:gridCol w="4603326"/>
                <a:gridCol w="1953740"/>
              </a:tblGrid>
              <a:tr h="535748">
                <a:tc>
                  <a:txBody>
                    <a:bodyPr/>
                    <a:lstStyle/>
                    <a:p>
                      <a:pPr lvl="0" algn="ctr"/>
                      <a:r>
                        <a:rPr lang="en-US" dirty="0" smtClean="0"/>
                        <a:t>No:</a:t>
                      </a:r>
                      <a:endParaRPr lang="en-US" dirty="0"/>
                    </a:p>
                  </a:txBody>
                  <a:tcPr anchor="ctr">
                    <a:solidFill>
                      <a:srgbClr val="1B6E89"/>
                    </a:solidFill>
                  </a:tcPr>
                </a:tc>
                <a:tc>
                  <a:txBody>
                    <a:bodyPr/>
                    <a:lstStyle/>
                    <a:p>
                      <a:pPr lvl="0" algn="ctr"/>
                      <a:r>
                        <a:rPr lang="en-US" dirty="0" smtClean="0"/>
                        <a:t>Website</a:t>
                      </a:r>
                      <a:endParaRPr lang="en-US" dirty="0"/>
                    </a:p>
                  </a:txBody>
                  <a:tcPr anchor="ctr">
                    <a:solidFill>
                      <a:srgbClr val="1B6E89"/>
                    </a:solidFill>
                  </a:tcPr>
                </a:tc>
                <a:tc>
                  <a:txBody>
                    <a:bodyPr/>
                    <a:lstStyle/>
                    <a:p>
                      <a:pPr lvl="0" algn="ctr"/>
                      <a:r>
                        <a:rPr lang="en-US" dirty="0" smtClean="0"/>
                        <a:t>Keyword</a:t>
                      </a:r>
                      <a:endParaRPr lang="en-US" dirty="0"/>
                    </a:p>
                  </a:txBody>
                  <a:tcPr anchor="ctr">
                    <a:solidFill>
                      <a:srgbClr val="1B6E89"/>
                    </a:solidFill>
                  </a:tcPr>
                </a:tc>
                <a:tc>
                  <a:txBody>
                    <a:bodyPr/>
                    <a:lstStyle/>
                    <a:p>
                      <a:pPr lvl="0" algn="ctr"/>
                      <a:r>
                        <a:rPr lang="en-US" dirty="0" smtClean="0"/>
                        <a:t>Position</a:t>
                      </a:r>
                      <a:endParaRPr lang="en-US" dirty="0"/>
                    </a:p>
                  </a:txBody>
                  <a:tcPr anchor="ctr">
                    <a:solidFill>
                      <a:srgbClr val="1B6E89"/>
                    </a:solidFill>
                  </a:tcPr>
                </a:tc>
              </a:tr>
              <a:tr h="535748">
                <a:tc>
                  <a:txBody>
                    <a:bodyPr/>
                    <a:lstStyle/>
                    <a:p>
                      <a:pPr lvl="0" algn="ctr"/>
                      <a:r>
                        <a:rPr lang="en-US" dirty="0" smtClean="0">
                          <a:solidFill>
                            <a:schemeClr val="bg1"/>
                          </a:solidFill>
                        </a:rPr>
                        <a:t>1</a:t>
                      </a:r>
                    </a:p>
                  </a:txBody>
                  <a:tcPr anchor="ctr">
                    <a:solidFill>
                      <a:schemeClr val="accent3">
                        <a:lumMod val="75000"/>
                      </a:schemeClr>
                    </a:solidFill>
                  </a:tcPr>
                </a:tc>
                <a:tc>
                  <a:txBody>
                    <a:bodyPr/>
                    <a:lstStyle/>
                    <a:p>
                      <a:pPr lvl="0" algn="ctr"/>
                      <a:r>
                        <a:rPr lang="en-US" dirty="0" smtClean="0">
                          <a:solidFill>
                            <a:schemeClr val="bg1"/>
                          </a:solidFill>
                        </a:rPr>
                        <a:t>Junebugweddings.com</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Professional wedding photography</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3</a:t>
                      </a:r>
                      <a:r>
                        <a:rPr lang="en-US" baseline="30000" dirty="0" smtClean="0">
                          <a:solidFill>
                            <a:schemeClr val="bg1"/>
                          </a:solidFill>
                        </a:rPr>
                        <a:t>rd</a:t>
                      </a:r>
                      <a:r>
                        <a:rPr lang="en-US" dirty="0" smtClean="0">
                          <a:solidFill>
                            <a:schemeClr val="bg1"/>
                          </a:solidFill>
                        </a:rPr>
                        <a:t> </a:t>
                      </a:r>
                    </a:p>
                  </a:txBody>
                  <a:tcPr anchor="ctr">
                    <a:solidFill>
                      <a:schemeClr val="accent3">
                        <a:lumMod val="75000"/>
                      </a:schemeClr>
                    </a:solidFill>
                  </a:tcPr>
                </a:tc>
              </a:tr>
              <a:tr h="535748">
                <a:tc>
                  <a:txBody>
                    <a:bodyPr/>
                    <a:lstStyle/>
                    <a:p>
                      <a:pPr lvl="0" algn="ctr"/>
                      <a:r>
                        <a:rPr lang="en-US" dirty="0" smtClean="0">
                          <a:solidFill>
                            <a:schemeClr val="bg1"/>
                          </a:solidFill>
                        </a:rPr>
                        <a:t>2</a:t>
                      </a:r>
                      <a:endParaRPr lang="en-US" dirty="0">
                        <a:solidFill>
                          <a:schemeClr val="bg1"/>
                        </a:solidFill>
                      </a:endParaRPr>
                    </a:p>
                  </a:txBody>
                  <a:tcPr anchor="ctr">
                    <a:solidFill>
                      <a:srgbClr val="1B6E89"/>
                    </a:solidFill>
                  </a:tcPr>
                </a:tc>
                <a:tc>
                  <a:txBody>
                    <a:bodyPr/>
                    <a:lstStyle/>
                    <a:p>
                      <a:pPr lvl="0" algn="ctr"/>
                      <a:r>
                        <a:rPr lang="en-US" dirty="0" smtClean="0">
                          <a:solidFill>
                            <a:schemeClr val="bg1"/>
                          </a:solidFill>
                        </a:rPr>
                        <a:t>Marion.com</a:t>
                      </a:r>
                      <a:endParaRPr lang="en-US" dirty="0">
                        <a:solidFill>
                          <a:schemeClr val="bg1"/>
                        </a:solidFill>
                      </a:endParaRPr>
                    </a:p>
                  </a:txBody>
                  <a:tcPr anchor="ctr">
                    <a:solidFill>
                      <a:srgbClr val="1B6E89"/>
                    </a:solidFill>
                  </a:tcPr>
                </a:tc>
                <a:tc>
                  <a:txBody>
                    <a:bodyPr/>
                    <a:lstStyle/>
                    <a:p>
                      <a:pPr lvl="0" algn="ctr"/>
                      <a:r>
                        <a:rPr lang="en-US" dirty="0" smtClean="0">
                          <a:solidFill>
                            <a:schemeClr val="bg1"/>
                          </a:solidFill>
                        </a:rPr>
                        <a:t>Digital marketing agency</a:t>
                      </a:r>
                      <a:endParaRPr lang="en-US" dirty="0">
                        <a:solidFill>
                          <a:schemeClr val="bg1"/>
                        </a:solidFill>
                      </a:endParaRPr>
                    </a:p>
                  </a:txBody>
                  <a:tcPr anchor="ctr">
                    <a:solidFill>
                      <a:srgbClr val="1B6E89"/>
                    </a:solidFill>
                  </a:tcPr>
                </a:tc>
                <a:tc>
                  <a:txBody>
                    <a:bodyPr/>
                    <a:lstStyle/>
                    <a:p>
                      <a:pPr lvl="0" algn="ctr"/>
                      <a:r>
                        <a:rPr lang="en-US" dirty="0" smtClean="0">
                          <a:solidFill>
                            <a:schemeClr val="bg1"/>
                          </a:solidFill>
                        </a:rPr>
                        <a:t>4</a:t>
                      </a:r>
                      <a:r>
                        <a:rPr lang="en-US" baseline="30000" dirty="0" smtClean="0">
                          <a:solidFill>
                            <a:schemeClr val="bg1"/>
                          </a:solidFill>
                        </a:rPr>
                        <a:t>th</a:t>
                      </a:r>
                      <a:endParaRPr lang="en-US" dirty="0" smtClean="0">
                        <a:solidFill>
                          <a:schemeClr val="bg1"/>
                        </a:solidFill>
                      </a:endParaRPr>
                    </a:p>
                  </a:txBody>
                  <a:tcPr anchor="ctr">
                    <a:solidFill>
                      <a:srgbClr val="1B6E89"/>
                    </a:solidFill>
                  </a:tcPr>
                </a:tc>
              </a:tr>
              <a:tr h="535748">
                <a:tc>
                  <a:txBody>
                    <a:bodyPr/>
                    <a:lstStyle/>
                    <a:p>
                      <a:pPr lvl="0" algn="ctr"/>
                      <a:r>
                        <a:rPr lang="en-US" dirty="0" smtClean="0">
                          <a:solidFill>
                            <a:schemeClr val="bg1"/>
                          </a:solidFill>
                        </a:rPr>
                        <a:t>3</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Proflowers.com</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Order flowers online</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2</a:t>
                      </a:r>
                      <a:r>
                        <a:rPr lang="en-US" baseline="30000" dirty="0" smtClean="0">
                          <a:solidFill>
                            <a:schemeClr val="bg1"/>
                          </a:solidFill>
                        </a:rPr>
                        <a:t>nd</a:t>
                      </a:r>
                      <a:endParaRPr lang="en-US" dirty="0">
                        <a:solidFill>
                          <a:schemeClr val="bg1"/>
                        </a:solidFill>
                      </a:endParaRPr>
                    </a:p>
                  </a:txBody>
                  <a:tcPr anchor="ctr">
                    <a:solidFill>
                      <a:schemeClr val="accent3">
                        <a:lumMod val="75000"/>
                      </a:schemeClr>
                    </a:solidFill>
                  </a:tcPr>
                </a:tc>
              </a:tr>
              <a:tr h="535748">
                <a:tc>
                  <a:txBody>
                    <a:bodyPr/>
                    <a:lstStyle/>
                    <a:p>
                      <a:pPr lvl="0" algn="ctr"/>
                      <a:r>
                        <a:rPr lang="en-US" dirty="0" smtClean="0">
                          <a:solidFill>
                            <a:schemeClr val="bg1"/>
                          </a:solidFill>
                        </a:rPr>
                        <a:t>4</a:t>
                      </a:r>
                      <a:endParaRPr lang="en-US" dirty="0">
                        <a:solidFill>
                          <a:schemeClr val="bg1"/>
                        </a:solidFill>
                      </a:endParaRPr>
                    </a:p>
                  </a:txBody>
                  <a:tcPr anchor="ctr">
                    <a:solidFill>
                      <a:srgbClr val="1B6E89"/>
                    </a:solidFill>
                  </a:tcPr>
                </a:tc>
                <a:tc>
                  <a:txBody>
                    <a:bodyPr/>
                    <a:lstStyle/>
                    <a:p>
                      <a:pPr lvl="0" algn="ctr"/>
                      <a:r>
                        <a:rPr lang="en-US" dirty="0" smtClean="0">
                          <a:solidFill>
                            <a:schemeClr val="bg1"/>
                          </a:solidFill>
                        </a:rPr>
                        <a:t>interim-x.com</a:t>
                      </a:r>
                      <a:endParaRPr lang="en-US" dirty="0">
                        <a:solidFill>
                          <a:schemeClr val="bg1"/>
                        </a:solidFill>
                      </a:endParaRPr>
                    </a:p>
                  </a:txBody>
                  <a:tcPr anchor="ctr">
                    <a:solidFill>
                      <a:srgbClr val="1B6E89"/>
                    </a:solidFill>
                  </a:tcPr>
                </a:tc>
                <a:tc>
                  <a:txBody>
                    <a:bodyPr/>
                    <a:lstStyle/>
                    <a:p>
                      <a:pPr lvl="0" algn="ctr"/>
                      <a:r>
                        <a:rPr lang="en-US" dirty="0" smtClean="0">
                          <a:solidFill>
                            <a:schemeClr val="bg1"/>
                          </a:solidFill>
                        </a:rPr>
                        <a:t>Interim management provider</a:t>
                      </a:r>
                      <a:endParaRPr lang="en-US" dirty="0">
                        <a:solidFill>
                          <a:schemeClr val="bg1"/>
                        </a:solidFill>
                      </a:endParaRPr>
                    </a:p>
                  </a:txBody>
                  <a:tcPr anchor="ctr">
                    <a:solidFill>
                      <a:srgbClr val="1B6E89"/>
                    </a:solidFill>
                  </a:tcPr>
                </a:tc>
                <a:tc>
                  <a:txBody>
                    <a:bodyPr/>
                    <a:lstStyle/>
                    <a:p>
                      <a:pPr lvl="0" algn="ctr"/>
                      <a:r>
                        <a:rPr lang="en-US" dirty="0" smtClean="0">
                          <a:solidFill>
                            <a:schemeClr val="bg1"/>
                          </a:solidFill>
                        </a:rPr>
                        <a:t>3</a:t>
                      </a:r>
                      <a:r>
                        <a:rPr lang="en-US" baseline="30000" dirty="0" smtClean="0">
                          <a:solidFill>
                            <a:schemeClr val="bg1"/>
                          </a:solidFill>
                        </a:rPr>
                        <a:t>rd</a:t>
                      </a:r>
                      <a:endParaRPr lang="en-US" dirty="0">
                        <a:solidFill>
                          <a:schemeClr val="bg1"/>
                        </a:solidFill>
                      </a:endParaRPr>
                    </a:p>
                  </a:txBody>
                  <a:tcPr anchor="ctr">
                    <a:solidFill>
                      <a:srgbClr val="1B6E89"/>
                    </a:solidFill>
                  </a:tcPr>
                </a:tc>
              </a:tr>
              <a:tr h="535748">
                <a:tc>
                  <a:txBody>
                    <a:bodyPr/>
                    <a:lstStyle/>
                    <a:p>
                      <a:pPr lvl="0" algn="ctr"/>
                      <a:r>
                        <a:rPr lang="en-US" dirty="0" smtClean="0">
                          <a:solidFill>
                            <a:schemeClr val="bg1"/>
                          </a:solidFill>
                        </a:rPr>
                        <a:t>5</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Landandfarm.com</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Ranches for sale </a:t>
                      </a:r>
                      <a:r>
                        <a:rPr lang="en-US" dirty="0" err="1" smtClean="0">
                          <a:solidFill>
                            <a:schemeClr val="bg1"/>
                          </a:solidFill>
                        </a:rPr>
                        <a:t>houston</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5</a:t>
                      </a:r>
                      <a:r>
                        <a:rPr lang="en-US" baseline="30000" dirty="0" smtClean="0">
                          <a:solidFill>
                            <a:schemeClr val="bg1"/>
                          </a:solidFill>
                        </a:rPr>
                        <a:t>th</a:t>
                      </a:r>
                      <a:r>
                        <a:rPr lang="en-US" dirty="0" smtClean="0">
                          <a:solidFill>
                            <a:schemeClr val="bg1"/>
                          </a:solidFill>
                        </a:rPr>
                        <a:t> </a:t>
                      </a:r>
                      <a:endParaRPr lang="en-US" dirty="0">
                        <a:solidFill>
                          <a:schemeClr val="bg1"/>
                        </a:solidFill>
                      </a:endParaRPr>
                    </a:p>
                  </a:txBody>
                  <a:tcPr anchor="ctr">
                    <a:solidFill>
                      <a:schemeClr val="accent3">
                        <a:lumMod val="75000"/>
                      </a:schemeClr>
                    </a:solidFill>
                  </a:tcPr>
                </a:tc>
              </a:tr>
              <a:tr h="535748">
                <a:tc>
                  <a:txBody>
                    <a:bodyPr/>
                    <a:lstStyle/>
                    <a:p>
                      <a:pPr lvl="0" algn="ctr"/>
                      <a:r>
                        <a:rPr lang="en-US" dirty="0" smtClean="0">
                          <a:solidFill>
                            <a:schemeClr val="bg1"/>
                          </a:solidFill>
                        </a:rPr>
                        <a:t>6</a:t>
                      </a:r>
                      <a:endParaRPr lang="en-US" dirty="0">
                        <a:solidFill>
                          <a:schemeClr val="bg1"/>
                        </a:solidFill>
                      </a:endParaRPr>
                    </a:p>
                  </a:txBody>
                  <a:tcPr anchor="ctr">
                    <a:solidFill>
                      <a:srgbClr val="1B6E89"/>
                    </a:solidFill>
                  </a:tcPr>
                </a:tc>
                <a:tc>
                  <a:txBody>
                    <a:bodyPr/>
                    <a:lstStyle/>
                    <a:p>
                      <a:pPr lvl="0" algn="ctr"/>
                      <a:r>
                        <a:rPr lang="en-US" dirty="0" smtClean="0">
                          <a:solidFill>
                            <a:schemeClr val="bg1"/>
                          </a:solidFill>
                        </a:rPr>
                        <a:t>Marianasir.com</a:t>
                      </a:r>
                      <a:endParaRPr lang="en-US" dirty="0">
                        <a:solidFill>
                          <a:schemeClr val="bg1"/>
                        </a:solidFill>
                      </a:endParaRPr>
                    </a:p>
                  </a:txBody>
                  <a:tcPr anchor="ctr">
                    <a:solidFill>
                      <a:srgbClr val="1B6E89"/>
                    </a:solidFill>
                  </a:tcPr>
                </a:tc>
                <a:tc>
                  <a:txBody>
                    <a:bodyPr/>
                    <a:lstStyle/>
                    <a:p>
                      <a:pPr lvl="0" algn="ctr"/>
                      <a:r>
                        <a:rPr lang="en-US" dirty="0" smtClean="0">
                          <a:solidFill>
                            <a:schemeClr val="bg1"/>
                          </a:solidFill>
                        </a:rPr>
                        <a:t>Latest Pakistani fashion</a:t>
                      </a:r>
                      <a:endParaRPr lang="en-US" dirty="0">
                        <a:solidFill>
                          <a:schemeClr val="bg1"/>
                        </a:solidFill>
                      </a:endParaRPr>
                    </a:p>
                  </a:txBody>
                  <a:tcPr anchor="ctr">
                    <a:solidFill>
                      <a:srgbClr val="1B6E89"/>
                    </a:solidFill>
                  </a:tcPr>
                </a:tc>
                <a:tc>
                  <a:txBody>
                    <a:bodyPr/>
                    <a:lstStyle/>
                    <a:p>
                      <a:pPr lvl="0" algn="ctr"/>
                      <a:r>
                        <a:rPr lang="en-US" dirty="0" smtClean="0">
                          <a:solidFill>
                            <a:schemeClr val="bg1"/>
                          </a:solidFill>
                        </a:rPr>
                        <a:t>7</a:t>
                      </a:r>
                      <a:r>
                        <a:rPr lang="en-US" baseline="30000" dirty="0" smtClean="0">
                          <a:solidFill>
                            <a:schemeClr val="bg1"/>
                          </a:solidFill>
                        </a:rPr>
                        <a:t>th</a:t>
                      </a:r>
                      <a:endParaRPr lang="en-US" dirty="0">
                        <a:solidFill>
                          <a:schemeClr val="bg1"/>
                        </a:solidFill>
                      </a:endParaRPr>
                    </a:p>
                  </a:txBody>
                  <a:tcPr anchor="ctr">
                    <a:solidFill>
                      <a:srgbClr val="1B6E89"/>
                    </a:solidFill>
                  </a:tcPr>
                </a:tc>
              </a:tr>
              <a:tr h="535748">
                <a:tc>
                  <a:txBody>
                    <a:bodyPr/>
                    <a:lstStyle/>
                    <a:p>
                      <a:pPr lvl="0" algn="ctr"/>
                      <a:r>
                        <a:rPr lang="en-US" dirty="0" smtClean="0">
                          <a:solidFill>
                            <a:schemeClr val="bg1"/>
                          </a:solidFill>
                        </a:rPr>
                        <a:t>7</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Digitizingusa.com</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Digitizing Services in USA</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2</a:t>
                      </a:r>
                      <a:r>
                        <a:rPr lang="en-US" baseline="30000" dirty="0" smtClean="0">
                          <a:solidFill>
                            <a:schemeClr val="bg1"/>
                          </a:solidFill>
                        </a:rPr>
                        <a:t>nd</a:t>
                      </a:r>
                      <a:endParaRPr lang="en-US" dirty="0">
                        <a:solidFill>
                          <a:schemeClr val="bg1"/>
                        </a:solidFill>
                      </a:endParaRPr>
                    </a:p>
                  </a:txBody>
                  <a:tcPr anchor="ctr">
                    <a:solidFill>
                      <a:schemeClr val="accent3">
                        <a:lumMod val="75000"/>
                      </a:schemeClr>
                    </a:solidFill>
                  </a:tcPr>
                </a:tc>
              </a:tr>
            </a:tbl>
          </a:graphicData>
        </a:graphic>
      </p:graphicFrame>
    </p:spTree>
    <p:extLst>
      <p:ext uri="{BB962C8B-B14F-4D97-AF65-F5344CB8AC3E}">
        <p14:creationId xmlns:p14="http://schemas.microsoft.com/office/powerpoint/2010/main" val="3716894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0" y="1204855"/>
            <a:ext cx="12192000" cy="5653145"/>
          </a:xfrm>
          <a:prstGeom prst="rect">
            <a:avLst/>
          </a:prstGeom>
        </p:spPr>
      </p:pic>
      <p:graphicFrame>
        <p:nvGraphicFramePr>
          <p:cNvPr id="15" name="Table 14"/>
          <p:cNvGraphicFramePr>
            <a:graphicFrameLocks noGrp="1"/>
          </p:cNvGraphicFramePr>
          <p:nvPr>
            <p:extLst>
              <p:ext uri="{D42A27DB-BD31-4B8C-83A1-F6EECF244321}">
                <p14:modId xmlns:p14="http://schemas.microsoft.com/office/powerpoint/2010/main" val="1625796990"/>
              </p:ext>
            </p:extLst>
          </p:nvPr>
        </p:nvGraphicFramePr>
        <p:xfrm>
          <a:off x="1900818" y="312820"/>
          <a:ext cx="8390364" cy="701014"/>
        </p:xfrm>
        <a:graphic>
          <a:graphicData uri="http://schemas.openxmlformats.org/drawingml/2006/table">
            <a:tbl>
              <a:tblPr firstRow="1" bandRow="1">
                <a:tableStyleId>{5C22544A-7EE6-4342-B048-85BDC9FD1C3A}</a:tableStyleId>
              </a:tblPr>
              <a:tblGrid>
                <a:gridCol w="4199193"/>
                <a:gridCol w="4191171"/>
              </a:tblGrid>
              <a:tr h="701014">
                <a:tc>
                  <a:txBody>
                    <a:bodyPr/>
                    <a:lstStyle/>
                    <a:p>
                      <a:pPr lvl="0" algn="ctr"/>
                      <a:r>
                        <a:rPr lang="en-US" dirty="0" smtClean="0">
                          <a:solidFill>
                            <a:schemeClr val="bg1"/>
                          </a:solidFill>
                        </a:rPr>
                        <a:t>Junebugweddings.com</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Professional wedding photography</a:t>
                      </a:r>
                      <a:endParaRPr lang="en-US" dirty="0">
                        <a:solidFill>
                          <a:schemeClr val="bg1"/>
                        </a:solidFill>
                      </a:endParaRPr>
                    </a:p>
                  </a:txBody>
                  <a:tcPr anchor="ctr">
                    <a:solidFill>
                      <a:schemeClr val="accent3">
                        <a:lumMod val="75000"/>
                      </a:schemeClr>
                    </a:solidFill>
                  </a:tcPr>
                </a:tc>
              </a:tr>
            </a:tbl>
          </a:graphicData>
        </a:graphic>
      </p:graphicFrame>
      <p:sp>
        <p:nvSpPr>
          <p:cNvPr id="16" name="Rectangle 15"/>
          <p:cNvSpPr/>
          <p:nvPr/>
        </p:nvSpPr>
        <p:spPr>
          <a:xfrm>
            <a:off x="1552074" y="3585411"/>
            <a:ext cx="4944979" cy="1191126"/>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7893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p:cNvGraphicFramePr>
            <a:graphicFrameLocks noGrp="1"/>
          </p:cNvGraphicFramePr>
          <p:nvPr>
            <p:extLst>
              <p:ext uri="{D42A27DB-BD31-4B8C-83A1-F6EECF244321}">
                <p14:modId xmlns:p14="http://schemas.microsoft.com/office/powerpoint/2010/main" val="1249456866"/>
              </p:ext>
            </p:extLst>
          </p:nvPr>
        </p:nvGraphicFramePr>
        <p:xfrm>
          <a:off x="1900818" y="312820"/>
          <a:ext cx="8390364" cy="701014"/>
        </p:xfrm>
        <a:graphic>
          <a:graphicData uri="http://schemas.openxmlformats.org/drawingml/2006/table">
            <a:tbl>
              <a:tblPr firstRow="1" bandRow="1">
                <a:tableStyleId>{5C22544A-7EE6-4342-B048-85BDC9FD1C3A}</a:tableStyleId>
              </a:tblPr>
              <a:tblGrid>
                <a:gridCol w="4199193"/>
                <a:gridCol w="4191171"/>
              </a:tblGrid>
              <a:tr h="7010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Marion.com</a:t>
                      </a:r>
                    </a:p>
                  </a:txBody>
                  <a:tcPr anchor="ctr">
                    <a:solidFill>
                      <a:schemeClr val="accent3">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Digital marketing agency</a:t>
                      </a:r>
                    </a:p>
                  </a:txBody>
                  <a:tcPr anchor="ctr">
                    <a:solidFill>
                      <a:schemeClr val="accent3">
                        <a:lumMod val="75000"/>
                      </a:schemeClr>
                    </a:solidFill>
                  </a:tcPr>
                </a:tc>
              </a:tr>
            </a:tbl>
          </a:graphicData>
        </a:graphic>
      </p:graphicFrame>
      <p:pic>
        <p:nvPicPr>
          <p:cNvPr id="2" name="Picture 1"/>
          <p:cNvPicPr>
            <a:picLocks noChangeAspect="1"/>
          </p:cNvPicPr>
          <p:nvPr/>
        </p:nvPicPr>
        <p:blipFill>
          <a:blip r:embed="rId3"/>
          <a:stretch>
            <a:fillRect/>
          </a:stretch>
        </p:blipFill>
        <p:spPr>
          <a:xfrm>
            <a:off x="0" y="1204855"/>
            <a:ext cx="12192000" cy="5653145"/>
          </a:xfrm>
          <a:prstGeom prst="rect">
            <a:avLst/>
          </a:prstGeom>
        </p:spPr>
      </p:pic>
      <p:sp>
        <p:nvSpPr>
          <p:cNvPr id="16" name="Rectangle 15"/>
          <p:cNvSpPr/>
          <p:nvPr/>
        </p:nvSpPr>
        <p:spPr>
          <a:xfrm>
            <a:off x="1491914" y="3489155"/>
            <a:ext cx="4944979" cy="1191126"/>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961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p:cNvGraphicFramePr>
            <a:graphicFrameLocks noGrp="1"/>
          </p:cNvGraphicFramePr>
          <p:nvPr>
            <p:extLst>
              <p:ext uri="{D42A27DB-BD31-4B8C-83A1-F6EECF244321}">
                <p14:modId xmlns:p14="http://schemas.microsoft.com/office/powerpoint/2010/main" val="246913645"/>
              </p:ext>
            </p:extLst>
          </p:nvPr>
        </p:nvGraphicFramePr>
        <p:xfrm>
          <a:off x="1900818" y="312820"/>
          <a:ext cx="8390364" cy="701014"/>
        </p:xfrm>
        <a:graphic>
          <a:graphicData uri="http://schemas.openxmlformats.org/drawingml/2006/table">
            <a:tbl>
              <a:tblPr firstRow="1" bandRow="1">
                <a:tableStyleId>{5C22544A-7EE6-4342-B048-85BDC9FD1C3A}</a:tableStyleId>
              </a:tblPr>
              <a:tblGrid>
                <a:gridCol w="4199193"/>
                <a:gridCol w="4191171"/>
              </a:tblGrid>
              <a:tr h="701014">
                <a:tc>
                  <a:txBody>
                    <a:bodyPr/>
                    <a:lstStyle/>
                    <a:p>
                      <a:pPr lvl="0" algn="ctr"/>
                      <a:r>
                        <a:rPr lang="en-US" dirty="0" smtClean="0">
                          <a:solidFill>
                            <a:schemeClr val="bg1"/>
                          </a:solidFill>
                        </a:rPr>
                        <a:t>Proflowers.com</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Order flowers online</a:t>
                      </a:r>
                      <a:endParaRPr lang="en-US" dirty="0">
                        <a:solidFill>
                          <a:schemeClr val="bg1"/>
                        </a:solidFill>
                      </a:endParaRPr>
                    </a:p>
                  </a:txBody>
                  <a:tcPr anchor="ctr">
                    <a:solidFill>
                      <a:schemeClr val="accent3">
                        <a:lumMod val="75000"/>
                      </a:schemeClr>
                    </a:solidFill>
                  </a:tcPr>
                </a:tc>
              </a:tr>
            </a:tbl>
          </a:graphicData>
        </a:graphic>
      </p:graphicFrame>
      <p:pic>
        <p:nvPicPr>
          <p:cNvPr id="3" name="Picture 2"/>
          <p:cNvPicPr>
            <a:picLocks noChangeAspect="1"/>
          </p:cNvPicPr>
          <p:nvPr/>
        </p:nvPicPr>
        <p:blipFill>
          <a:blip r:embed="rId3"/>
          <a:stretch>
            <a:fillRect/>
          </a:stretch>
        </p:blipFill>
        <p:spPr>
          <a:xfrm>
            <a:off x="0" y="1204855"/>
            <a:ext cx="12192000" cy="5653145"/>
          </a:xfrm>
          <a:prstGeom prst="rect">
            <a:avLst/>
          </a:prstGeom>
        </p:spPr>
      </p:pic>
      <p:sp>
        <p:nvSpPr>
          <p:cNvPr id="16" name="Rectangle 15"/>
          <p:cNvSpPr/>
          <p:nvPr/>
        </p:nvSpPr>
        <p:spPr>
          <a:xfrm>
            <a:off x="1491914" y="3862136"/>
            <a:ext cx="4944979" cy="1395663"/>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752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p:cNvGraphicFramePr>
            <a:graphicFrameLocks noGrp="1"/>
          </p:cNvGraphicFramePr>
          <p:nvPr>
            <p:extLst>
              <p:ext uri="{D42A27DB-BD31-4B8C-83A1-F6EECF244321}">
                <p14:modId xmlns:p14="http://schemas.microsoft.com/office/powerpoint/2010/main" val="1283635192"/>
              </p:ext>
            </p:extLst>
          </p:nvPr>
        </p:nvGraphicFramePr>
        <p:xfrm>
          <a:off x="1900818" y="312820"/>
          <a:ext cx="8390364" cy="701014"/>
        </p:xfrm>
        <a:graphic>
          <a:graphicData uri="http://schemas.openxmlformats.org/drawingml/2006/table">
            <a:tbl>
              <a:tblPr firstRow="1" bandRow="1">
                <a:tableStyleId>{5C22544A-7EE6-4342-B048-85BDC9FD1C3A}</a:tableStyleId>
              </a:tblPr>
              <a:tblGrid>
                <a:gridCol w="4199193"/>
                <a:gridCol w="4191171"/>
              </a:tblGrid>
              <a:tr h="701014">
                <a:tc>
                  <a:txBody>
                    <a:bodyPr/>
                    <a:lstStyle/>
                    <a:p>
                      <a:pPr lvl="0" algn="ctr"/>
                      <a:r>
                        <a:rPr lang="en-US" dirty="0" smtClean="0">
                          <a:solidFill>
                            <a:schemeClr val="bg1"/>
                          </a:solidFill>
                        </a:rPr>
                        <a:t>interim-x.com</a:t>
                      </a:r>
                      <a:endParaRPr lang="en-US" dirty="0">
                        <a:solidFill>
                          <a:schemeClr val="bg1"/>
                        </a:solidFill>
                      </a:endParaRPr>
                    </a:p>
                  </a:txBody>
                  <a:tcPr anchor="ctr">
                    <a:solidFill>
                      <a:schemeClr val="accent3">
                        <a:lumMod val="75000"/>
                      </a:schemeClr>
                    </a:solidFill>
                  </a:tcPr>
                </a:tc>
                <a:tc>
                  <a:txBody>
                    <a:bodyPr/>
                    <a:lstStyle/>
                    <a:p>
                      <a:pPr lvl="0" algn="ctr"/>
                      <a:r>
                        <a:rPr lang="en-US" dirty="0" smtClean="0">
                          <a:solidFill>
                            <a:schemeClr val="bg1"/>
                          </a:solidFill>
                        </a:rPr>
                        <a:t>Interim management provider</a:t>
                      </a:r>
                      <a:endParaRPr lang="en-US" dirty="0">
                        <a:solidFill>
                          <a:schemeClr val="bg1"/>
                        </a:solidFill>
                      </a:endParaRPr>
                    </a:p>
                  </a:txBody>
                  <a:tcPr anchor="ctr">
                    <a:solidFill>
                      <a:schemeClr val="accent3">
                        <a:lumMod val="75000"/>
                      </a:schemeClr>
                    </a:solidFill>
                  </a:tcPr>
                </a:tc>
              </a:tr>
            </a:tbl>
          </a:graphicData>
        </a:graphic>
      </p:graphicFrame>
      <p:pic>
        <p:nvPicPr>
          <p:cNvPr id="4" name="Picture 3"/>
          <p:cNvPicPr>
            <a:picLocks noChangeAspect="1"/>
          </p:cNvPicPr>
          <p:nvPr/>
        </p:nvPicPr>
        <p:blipFill>
          <a:blip r:embed="rId3"/>
          <a:stretch>
            <a:fillRect/>
          </a:stretch>
        </p:blipFill>
        <p:spPr>
          <a:xfrm>
            <a:off x="0" y="1204855"/>
            <a:ext cx="12192000" cy="5653145"/>
          </a:xfrm>
          <a:prstGeom prst="rect">
            <a:avLst/>
          </a:prstGeom>
        </p:spPr>
      </p:pic>
      <p:sp>
        <p:nvSpPr>
          <p:cNvPr id="16" name="Rectangle 15"/>
          <p:cNvSpPr/>
          <p:nvPr/>
        </p:nvSpPr>
        <p:spPr>
          <a:xfrm>
            <a:off x="1491915" y="2887579"/>
            <a:ext cx="4680286" cy="1251288"/>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18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94042FC-A3C9-432E-ABAB-2157FC622B10}"/>
              </a:ext>
            </a:extLst>
          </p:cNvPr>
          <p:cNvSpPr txBox="1"/>
          <p:nvPr/>
        </p:nvSpPr>
        <p:spPr>
          <a:xfrm>
            <a:off x="593687" y="68034"/>
            <a:ext cx="2180686" cy="769441"/>
          </a:xfrm>
          <a:prstGeom prst="rect">
            <a:avLst/>
          </a:prstGeom>
          <a:noFill/>
        </p:spPr>
        <p:txBody>
          <a:bodyPr wrap="square" rtlCol="0">
            <a:spAutoFit/>
          </a:bodyPr>
          <a:lstStyle/>
          <a:p>
            <a:r>
              <a:rPr lang="en-US" sz="4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Analytics</a:t>
            </a:r>
            <a:endParaRPr lang="en-US" sz="4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p:cNvPicPr/>
          <p:nvPr/>
        </p:nvPicPr>
        <p:blipFill>
          <a:blip r:embed="rId3"/>
          <a:stretch>
            <a:fillRect/>
          </a:stretch>
        </p:blipFill>
        <p:spPr>
          <a:xfrm>
            <a:off x="0" y="1960878"/>
            <a:ext cx="12192000" cy="4897121"/>
          </a:xfrm>
          <a:prstGeom prst="rect">
            <a:avLst/>
          </a:prstGeom>
        </p:spPr>
      </p:pic>
      <p:sp>
        <p:nvSpPr>
          <p:cNvPr id="6" name="Rectangle 5"/>
          <p:cNvSpPr/>
          <p:nvPr/>
        </p:nvSpPr>
        <p:spPr>
          <a:xfrm>
            <a:off x="219941" y="760550"/>
            <a:ext cx="11752118" cy="1200329"/>
          </a:xfrm>
          <a:prstGeom prst="rect">
            <a:avLst/>
          </a:prstGeom>
        </p:spPr>
        <p:txBody>
          <a:bodyPr wrap="square">
            <a:spAutoFit/>
          </a:bodyPr>
          <a:lstStyle/>
          <a:p>
            <a:r>
              <a:rPr lang="en-US" dirty="0">
                <a:solidFill>
                  <a:schemeClr val="bg1"/>
                </a:solidFill>
                <a:latin typeface="Open Sans" panose="020B0606030504020204"/>
                <a:ea typeface="Calibri" panose="020F0502020204030204" pitchFamily="34" charset="0"/>
                <a:cs typeface="Calibri" panose="020F0502020204030204" pitchFamily="34" charset="0"/>
              </a:rPr>
              <a:t>As you can see in the screenshot. I installed Analytics in April 2018, from that time till April 2021 you can see the growth of website. When I started work on that website. It was penalized by Panda and penguin Algorithms because of their copy content and unnatural backlink profile. So my first action was change the website content and then I started to remove the unnatural, low authority and low quality backlinks. This process took 2 months and thanks to Allah my keywords started ranking in Google</a:t>
            </a:r>
            <a:endParaRPr lang="en-US" dirty="0">
              <a:solidFill>
                <a:schemeClr val="bg1"/>
              </a:solidFill>
              <a:effectLst/>
              <a:latin typeface="Open Sans" panose="020B060603050402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1309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135082"/>
            <a:ext cx="12192000" cy="6858000"/>
          </a:xfrm>
          <a:prstGeom prst="rect">
            <a:avLst/>
          </a:prstGeom>
          <a:solidFill>
            <a:srgbClr val="1B6E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Picture 3"/>
          <p:cNvPicPr>
            <a:picLocks noChangeAspect="1"/>
          </p:cNvPicPr>
          <p:nvPr/>
        </p:nvPicPr>
        <p:blipFill>
          <a:blip r:embed="rId3"/>
          <a:stretch>
            <a:fillRect/>
          </a:stretch>
        </p:blipFill>
        <p:spPr>
          <a:xfrm>
            <a:off x="0" y="1143513"/>
            <a:ext cx="12192000" cy="5714487"/>
          </a:xfrm>
          <a:prstGeom prst="rect">
            <a:avLst/>
          </a:prstGeom>
        </p:spPr>
      </p:pic>
      <p:sp>
        <p:nvSpPr>
          <p:cNvPr id="10" name="TextBox 9"/>
          <p:cNvSpPr txBox="1"/>
          <p:nvPr/>
        </p:nvSpPr>
        <p:spPr>
          <a:xfrm>
            <a:off x="353290" y="374072"/>
            <a:ext cx="5143501" cy="769441"/>
          </a:xfrm>
          <a:prstGeom prst="rect">
            <a:avLst/>
          </a:prstGeom>
          <a:noFill/>
        </p:spPr>
        <p:txBody>
          <a:bodyPr wrap="square" rtlCol="0">
            <a:spAutoFit/>
          </a:bodyPr>
          <a:lstStyle/>
          <a:p>
            <a:r>
              <a:rPr lang="en-US" sz="4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Ecommerce Conversion</a:t>
            </a:r>
            <a:endParaRPr lang="en-US" sz="4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790575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 name="Rectangle 9"/>
          <p:cNvSpPr/>
          <p:nvPr/>
        </p:nvSpPr>
        <p:spPr>
          <a:xfrm>
            <a:off x="909916" y="1669322"/>
            <a:ext cx="10183200" cy="4647426"/>
          </a:xfrm>
          <a:prstGeom prst="rect">
            <a:avLst/>
          </a:prstGeom>
          <a:solidFill>
            <a:srgbClr val="E8C62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xmlns="" id="{E4CA915B-ED59-4EC1-9285-FD2F53587AA0}"/>
              </a:ext>
            </a:extLst>
          </p:cNvPr>
          <p:cNvSpPr txBox="1"/>
          <p:nvPr/>
        </p:nvSpPr>
        <p:spPr>
          <a:xfrm>
            <a:off x="909916" y="648265"/>
            <a:ext cx="5731516" cy="769441"/>
          </a:xfrm>
          <a:prstGeom prst="rect">
            <a:avLst/>
          </a:prstGeom>
          <a:noFill/>
        </p:spPr>
        <p:txBody>
          <a:bodyPr wrap="square" rtlCol="0">
            <a:spAutoFit/>
          </a:bodyPr>
          <a:lstStyle/>
          <a:p>
            <a:r>
              <a:rPr lang="en-US" sz="44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Why </a:t>
            </a:r>
            <a:r>
              <a:rPr lang="en-US" sz="4400" dirty="0" smtClean="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You Should </a:t>
            </a:r>
            <a:r>
              <a:rPr lang="en-US" sz="44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rPr>
              <a:t>Hire Me</a:t>
            </a:r>
            <a:endParaRPr lang="en-US" sz="4400" dirty="0">
              <a:solidFill>
                <a:schemeClr val="bg1"/>
              </a:solidFill>
              <a:latin typeface="Open Sans SemiBold" panose="020B0706030804020204" pitchFamily="34" charset="0"/>
              <a:ea typeface="Open Sans SemiBold" panose="020B0706030804020204" pitchFamily="34" charset="0"/>
              <a:cs typeface="Open Sans SemiBold" panose="020B0706030804020204" pitchFamily="34" charset="0"/>
            </a:endParaRPr>
          </a:p>
        </p:txBody>
      </p:sp>
      <p:sp>
        <p:nvSpPr>
          <p:cNvPr id="8" name="TextBox 7">
            <a:extLst>
              <a:ext uri="{FF2B5EF4-FFF2-40B4-BE49-F238E27FC236}">
                <a16:creationId xmlns:a16="http://schemas.microsoft.com/office/drawing/2014/main" xmlns="" id="{CF3A3A54-4B31-4F4C-9D36-E9E021BA8BBF}"/>
              </a:ext>
            </a:extLst>
          </p:cNvPr>
          <p:cNvSpPr txBox="1"/>
          <p:nvPr/>
        </p:nvSpPr>
        <p:spPr>
          <a:xfrm>
            <a:off x="909916" y="1669322"/>
            <a:ext cx="10062884" cy="4647426"/>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US" sz="3200" dirty="0">
                <a:solidFill>
                  <a:schemeClr val="bg1"/>
                </a:solidFill>
                <a:latin typeface="Open Sans" panose="020B0606030504020204" pitchFamily="34" charset="0"/>
                <a:ea typeface="Open Sans" panose="020B0606030504020204" pitchFamily="34" charset="0"/>
                <a:cs typeface="Open Sans" panose="020B0606030504020204" pitchFamily="34" charset="0"/>
              </a:rPr>
              <a:t>I have vast experience of marketing Agencies and </a:t>
            </a:r>
            <a:r>
              <a:rPr lang="en-US" sz="320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brands</a:t>
            </a:r>
          </a:p>
          <a:p>
            <a:pPr marL="342900" indent="-342900">
              <a:spcBef>
                <a:spcPts val="600"/>
              </a:spcBef>
              <a:spcAft>
                <a:spcPts val="600"/>
              </a:spcAft>
              <a:buFont typeface="Arial" panose="020B0604020202020204" pitchFamily="34" charset="0"/>
              <a:buChar char="•"/>
            </a:pPr>
            <a:r>
              <a:rPr lang="en-US" sz="3200" dirty="0">
                <a:solidFill>
                  <a:schemeClr val="bg1"/>
                </a:solidFill>
                <a:latin typeface="Open Sans" panose="020B0606030504020204" pitchFamily="34" charset="0"/>
                <a:ea typeface="Open Sans" panose="020B0606030504020204" pitchFamily="34" charset="0"/>
                <a:cs typeface="Open Sans" panose="020B0606030504020204" pitchFamily="34" charset="0"/>
              </a:rPr>
              <a:t>Honestly, I possess all the skills and experience that you're looking for</a:t>
            </a:r>
            <a:r>
              <a:rPr lang="en-US" sz="320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a:t>
            </a:r>
          </a:p>
          <a:p>
            <a:pPr marL="342900" indent="-342900">
              <a:spcBef>
                <a:spcPts val="600"/>
              </a:spcBef>
              <a:spcAft>
                <a:spcPts val="600"/>
              </a:spcAft>
              <a:buFont typeface="Arial" panose="020B0604020202020204" pitchFamily="34" charset="0"/>
              <a:buChar char="•"/>
            </a:pPr>
            <a:r>
              <a:rPr lang="en-US" sz="3200" dirty="0">
                <a:solidFill>
                  <a:schemeClr val="bg1"/>
                </a:solidFill>
                <a:latin typeface="Open Sans" panose="020B0606030504020204" pitchFamily="34" charset="0"/>
                <a:ea typeface="Open Sans" panose="020B0606030504020204" pitchFamily="34" charset="0"/>
                <a:cs typeface="Open Sans" panose="020B0606030504020204" pitchFamily="34" charset="0"/>
              </a:rPr>
              <a:t>I understand problems and find solutions </a:t>
            </a:r>
            <a:r>
              <a:rPr lang="en-US" sz="320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quickly</a:t>
            </a:r>
          </a:p>
          <a:p>
            <a:pPr marL="342900" indent="-342900">
              <a:spcBef>
                <a:spcPts val="600"/>
              </a:spcBef>
              <a:spcAft>
                <a:spcPts val="600"/>
              </a:spcAft>
              <a:buFont typeface="Arial" panose="020B0604020202020204" pitchFamily="34" charset="0"/>
              <a:buChar char="•"/>
            </a:pPr>
            <a:r>
              <a:rPr lang="en-US" sz="3200" dirty="0">
                <a:solidFill>
                  <a:schemeClr val="bg1"/>
                </a:solidFill>
                <a:latin typeface="Open Sans" panose="020B0606030504020204" pitchFamily="34" charset="0"/>
                <a:ea typeface="Open Sans" panose="020B0606030504020204" pitchFamily="34" charset="0"/>
                <a:cs typeface="Open Sans" panose="020B0606030504020204" pitchFamily="34" charset="0"/>
              </a:rPr>
              <a:t>Most of my experience has been with European and American </a:t>
            </a:r>
            <a:r>
              <a:rPr lang="en-US" sz="320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clients</a:t>
            </a:r>
          </a:p>
          <a:p>
            <a:pPr marL="342900" indent="-342900">
              <a:spcBef>
                <a:spcPts val="600"/>
              </a:spcBef>
              <a:spcAft>
                <a:spcPts val="600"/>
              </a:spcAft>
              <a:buFont typeface="Arial" panose="020B0604020202020204" pitchFamily="34" charset="0"/>
              <a:buChar char="•"/>
            </a:pPr>
            <a:r>
              <a:rPr lang="en-US" sz="3200" dirty="0">
                <a:solidFill>
                  <a:schemeClr val="bg1"/>
                </a:solidFill>
                <a:latin typeface="Open Sans" panose="020B0606030504020204" pitchFamily="34" charset="0"/>
                <a:ea typeface="Open Sans" panose="020B0606030504020204" pitchFamily="34" charset="0"/>
                <a:cs typeface="Open Sans" panose="020B0606030504020204" pitchFamily="34" charset="0"/>
              </a:rPr>
              <a:t>Due to my marketing agency experience I am able to work in any niche </a:t>
            </a:r>
            <a:r>
              <a:rPr lang="en-US" sz="320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or </a:t>
            </a:r>
            <a:r>
              <a:rPr lang="en-US" sz="3200" dirty="0">
                <a:solidFill>
                  <a:schemeClr val="bg1"/>
                </a:solidFill>
                <a:latin typeface="Open Sans" panose="020B0606030504020204" pitchFamily="34" charset="0"/>
                <a:ea typeface="Open Sans" panose="020B0606030504020204" pitchFamily="34" charset="0"/>
                <a:cs typeface="Open Sans" panose="020B0606030504020204" pitchFamily="34" charset="0"/>
              </a:rPr>
              <a:t>industry easily Which will help you now or in the future</a:t>
            </a:r>
            <a:endParaRPr lang="en-US" sz="32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728386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30166-logistics-presentation-1">
  <a:themeElements>
    <a:clrScheme name="Slidehelper - 019">
      <a:dk1>
        <a:sysClr val="windowText" lastClr="000000"/>
      </a:dk1>
      <a:lt1>
        <a:sysClr val="window" lastClr="FFFFFF"/>
      </a:lt1>
      <a:dk2>
        <a:srgbClr val="323232"/>
      </a:dk2>
      <a:lt2>
        <a:srgbClr val="E3DED1"/>
      </a:lt2>
      <a:accent1>
        <a:srgbClr val="06AED5"/>
      </a:accent1>
      <a:accent2>
        <a:srgbClr val="086788"/>
      </a:accent2>
      <a:accent3>
        <a:srgbClr val="F0C808"/>
      </a:accent3>
      <a:accent4>
        <a:srgbClr val="FFF1D0"/>
      </a:accent4>
      <a:accent5>
        <a:srgbClr val="DD1C1A"/>
      </a:accent5>
      <a:accent6>
        <a:srgbClr val="BFBFBF"/>
      </a:accent6>
      <a:hlink>
        <a:srgbClr val="06AED5"/>
      </a:hlink>
      <a:folHlink>
        <a:srgbClr val="08678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1843</TotalTime>
  <Words>434</Words>
  <Application>Microsoft Office PowerPoint</Application>
  <PresentationFormat>Widescreen</PresentationFormat>
  <Paragraphs>112</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Open Sans</vt:lpstr>
      <vt:lpstr>Open Sans SemiBold</vt:lpstr>
      <vt:lpstr>Times New Roman</vt:lpstr>
      <vt:lpstr>30166-logistics-presentation-1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30166-logistics-presentation-1</dc:title>
  <dc:creator/>
  <cp:lastModifiedBy>MRT www.Win2Farsi.com</cp:lastModifiedBy>
  <cp:revision>51</cp:revision>
  <dcterms:created xsi:type="dcterms:W3CDTF">2020-10-10T09:58:13Z</dcterms:created>
  <dcterms:modified xsi:type="dcterms:W3CDTF">2023-01-13T14:12:03Z</dcterms:modified>
</cp:coreProperties>
</file>